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2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853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1824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00510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18150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4658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7421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34198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4275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9144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3173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7215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8994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5504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74462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K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569797-D986-4EE3-AFA9-EF71B04F8BAC}" type="datetimeFigureOut">
              <a:rPr lang="ru-KZ" smtClean="0"/>
              <a:t>07.05.2024</a:t>
            </a:fld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D56E4F6-12D9-422D-BA34-5E4931827A2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96112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3.jpeg"/><Relationship Id="rId7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1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jp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7.webp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20D0E-2834-3C2F-F8E2-868F9F779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979" y="64153"/>
            <a:ext cx="5719666" cy="923330"/>
          </a:xfrm>
        </p:spPr>
        <p:txBody>
          <a:bodyPr/>
          <a:lstStyle/>
          <a:p>
            <a:r>
              <a:rPr lang="en-US" dirty="0">
                <a:latin typeface="Artifakt Element Heavy" panose="020B0B03050000020004" pitchFamily="34" charset="-52"/>
                <a:ea typeface="Artifakt Element Heavy" panose="020B0B03050000020004" pitchFamily="34" charset="-52"/>
              </a:rPr>
              <a:t>STEAM VICTORY</a:t>
            </a:r>
            <a:endParaRPr lang="ru-KZ" dirty="0">
              <a:latin typeface="Artifakt Element Heavy" panose="020B0B03050000020004" pitchFamily="34" charset="-52"/>
              <a:ea typeface="Artifakt Element Heavy" panose="020B0B03050000020004" pitchFamily="34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6C45BD-9260-CE86-1EF9-4B43E9CC8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82" y="5408853"/>
            <a:ext cx="3666565" cy="1529194"/>
          </a:xfrm>
        </p:spPr>
        <p:txBody>
          <a:bodyPr>
            <a:normAutofit fontScale="55000" lnSpcReduction="20000"/>
          </a:bodyPr>
          <a:lstStyle/>
          <a:p>
            <a:r>
              <a:rPr lang="ru-RU" sz="2900" b="1" dirty="0"/>
              <a:t> </a:t>
            </a:r>
            <a:r>
              <a:rPr lang="ru-RU" sz="2900" b="1" dirty="0" err="1"/>
              <a:t>Аушакманов</a:t>
            </a:r>
            <a:r>
              <a:rPr lang="ru-RU" sz="2900" b="1" dirty="0"/>
              <a:t> Джахангир</a:t>
            </a:r>
          </a:p>
          <a:p>
            <a:r>
              <a:rPr lang="ru-RU" sz="2900" b="1" dirty="0"/>
              <a:t> Тахир </a:t>
            </a:r>
            <a:r>
              <a:rPr lang="ru-RU" sz="2900" b="1" dirty="0" err="1"/>
              <a:t>Дарын</a:t>
            </a:r>
            <a:endParaRPr lang="ru-RU" sz="2900" b="1" dirty="0"/>
          </a:p>
          <a:p>
            <a:r>
              <a:rPr lang="ru-RU" sz="2900" b="1" dirty="0"/>
              <a:t> </a:t>
            </a:r>
            <a:r>
              <a:rPr lang="ru-RU" sz="2900" b="1" dirty="0" err="1"/>
              <a:t>Несіпай</a:t>
            </a:r>
            <a:r>
              <a:rPr lang="ru-RU" sz="2900" b="1" dirty="0"/>
              <a:t> Марлен</a:t>
            </a:r>
          </a:p>
          <a:p>
            <a:r>
              <a:rPr lang="ru-RU" sz="2900" b="1" dirty="0"/>
              <a:t> </a:t>
            </a:r>
            <a:r>
              <a:rPr lang="ru-RU" sz="2900" b="1" dirty="0" err="1"/>
              <a:t>Қайратов</a:t>
            </a:r>
            <a:r>
              <a:rPr lang="ru-RU" sz="2900" b="1" dirty="0"/>
              <a:t> </a:t>
            </a:r>
            <a:r>
              <a:rPr lang="ru-RU" sz="2900" b="1" dirty="0" err="1"/>
              <a:t>Ақниет</a:t>
            </a:r>
            <a:endParaRPr lang="ru-RU" sz="2900" b="1" dirty="0"/>
          </a:p>
          <a:p>
            <a:r>
              <a:rPr lang="ru-RU" dirty="0"/>
              <a:t> </a:t>
            </a:r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EF050-40AA-C6DB-0A3C-D2CE2053D16E}"/>
              </a:ext>
            </a:extLst>
          </p:cNvPr>
          <p:cNvSpPr txBox="1"/>
          <p:nvPr/>
        </p:nvSpPr>
        <p:spPr>
          <a:xfrm>
            <a:off x="0" y="4947188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Участники</a:t>
            </a:r>
            <a:r>
              <a:rPr lang="en-US" sz="2400" b="1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:</a:t>
            </a:r>
            <a:endParaRPr lang="ru-KZ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22F9B-69BD-55E4-2E24-ADAF7B09788F}"/>
              </a:ext>
            </a:extLst>
          </p:cNvPr>
          <p:cNvSpPr txBox="1"/>
          <p:nvPr/>
        </p:nvSpPr>
        <p:spPr>
          <a:xfrm>
            <a:off x="10034800" y="4947187"/>
            <a:ext cx="6149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Тренеры</a:t>
            </a:r>
            <a:r>
              <a:rPr lang="en-US" sz="24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  <a:endParaRPr lang="ru-KZ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40844-E560-1E9B-E210-D6C361403E9F}"/>
              </a:ext>
            </a:extLst>
          </p:cNvPr>
          <p:cNvSpPr txBox="1"/>
          <p:nvPr/>
        </p:nvSpPr>
        <p:spPr>
          <a:xfrm>
            <a:off x="6851002" y="5408852"/>
            <a:ext cx="81409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Мухтаров Тимур</a:t>
            </a:r>
          </a:p>
          <a:p>
            <a:pPr algn="ctr"/>
            <a:r>
              <a:rPr lang="ru-KZ" b="1" dirty="0"/>
              <a:t>Октябрь </a:t>
            </a:r>
            <a:r>
              <a:rPr lang="ru-KZ" b="1" dirty="0" err="1"/>
              <a:t>Наурызгуль</a:t>
            </a:r>
            <a:endParaRPr lang="kk-KZ" b="1" dirty="0"/>
          </a:p>
          <a:p>
            <a:pPr algn="ctr"/>
            <a:endParaRPr lang="ru-KZ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5C3AC4-2066-BC4F-979C-D5C8D7A6C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48" y="1322456"/>
            <a:ext cx="7264704" cy="4086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C7F6EF-6AFC-5311-2B68-DB6B870577CB}"/>
              </a:ext>
            </a:extLst>
          </p:cNvPr>
          <p:cNvSpPr txBox="1"/>
          <p:nvPr/>
        </p:nvSpPr>
        <p:spPr>
          <a:xfrm>
            <a:off x="3877876" y="756651"/>
            <a:ext cx="8140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2400" b="1" dirty="0"/>
              <a:t>Путешествуйте в будущее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812221-F0D8-3513-BB3A-B1DBAF958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356">
            <a:off x="-747134" y="1346354"/>
            <a:ext cx="4038600" cy="403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5542068-BE27-70C4-A92E-559444F03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67" y="-100743"/>
            <a:ext cx="4345127" cy="274225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85E52F7-D09C-0D52-210A-163F63271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52" y="3078173"/>
            <a:ext cx="2572192" cy="135683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C6E7F19-7CD1-6A96-E56F-BFAD71DE5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837" y="64153"/>
            <a:ext cx="3091070" cy="204662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69A35AA-B0DC-BFFE-2E84-40D10D53E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48" y="5489968"/>
            <a:ext cx="852057" cy="85205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92E6D7A-BE04-0BD2-CA65-AF4DE427D9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55" y="5431706"/>
            <a:ext cx="1888236" cy="106160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C4019D0-8583-1821-FFBE-ABA770CF8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74" y="5466476"/>
            <a:ext cx="943946" cy="106160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E71DDCD-FF67-F57F-411B-19692DA0F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92" y="5227645"/>
            <a:ext cx="2820859" cy="14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9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FCD60C-F30A-71DD-AB98-5BECF990B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3" y="139278"/>
            <a:ext cx="10571998" cy="970450"/>
          </a:xfrm>
        </p:spPr>
        <p:txBody>
          <a:bodyPr/>
          <a:lstStyle/>
          <a:p>
            <a:r>
              <a:rPr lang="ru-RU" sz="4800" dirty="0"/>
              <a:t>Сценарий</a:t>
            </a:r>
            <a:r>
              <a:rPr lang="en-US" sz="4800" dirty="0"/>
              <a:t>:</a:t>
            </a:r>
            <a:endParaRPr lang="ru-KZ" sz="48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EE9A1C-D02F-2FD0-544A-A819A8F717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0500" y="1942840"/>
            <a:ext cx="12102855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Актеры: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колдун, изобретатель.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Ақниет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рабочий.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Марлен — палач.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Джахангир — человек из будущего.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Сценарий театрализованного шоу «Путешествие в будущее».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Здравствуйте! Мы — команда STEAM VICTORY школы-лицея им. </a:t>
            </a: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Ермекова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специализированной школы-лицея-интерната имени Жамбыла города Караганды.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Представляем вашему вниманию театрализованное шоу «Путешествие в будущее». Мы покажем вам встречу инженеров и алхимиков прошлого с новыми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технологиями 21 века. Приятного просмотра!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Заставка: на заднем фоне строительство древних сооружений.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варит какое-то зелье в казане и усердно перемешивает. Листает древнюю книгу.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Ақниет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занимается стройкой, тащит тяжелые строительные материалы. У него не получается, он падает от усталости возле 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Дарына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Али встает на колени и просит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Дарына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помочь ему.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Ақниет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«О мой волшебник, дай мне силы поднимать тяжелые материалы. Приготовь мне какое-нибудь свое волшебное зелье».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«Хорошо, милый человек, я помогу тебе».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начинает читать какие-то заклинания и кидает в казан различные специи, помешивая всё.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произносит медленно: «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Крекс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фекс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пекс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«Трах-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тибидох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тибидох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«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Снит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снап, 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снурре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Берем лапки лягушачьи маринованные со вкусом шашлыка, добавляем тухлую селедку в паприке и основной ингредиент — бычий хвост, обработанный тухлым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яйцом. </a:t>
            </a: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морщится и говорит: «Фу… какое вкуснотище. Возьми, мой друг, и отведай».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Ақниет</a:t>
            </a:r>
            <a:r>
              <a:rPr kumimoji="0" lang="ru-RU" altLang="ru-KZ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берет поварешку с зельем, выпивает. Его начинает колбасить, вырастает хвост. Он кричит: «Мошенник, он хотел меня отравить, я превращаюсь в осла. Отрубите ему голову».</a:t>
            </a:r>
          </a:p>
        </p:txBody>
      </p:sp>
    </p:spTree>
    <p:extLst>
      <p:ext uri="{BB962C8B-B14F-4D97-AF65-F5344CB8AC3E}">
        <p14:creationId xmlns:p14="http://schemas.microsoft.com/office/powerpoint/2010/main" val="344590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64A5-F8C8-0C62-9BCD-DF59241F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0" y="285263"/>
            <a:ext cx="10571998" cy="970450"/>
          </a:xfrm>
        </p:spPr>
        <p:txBody>
          <a:bodyPr/>
          <a:lstStyle/>
          <a:p>
            <a:r>
              <a:rPr lang="ru-RU" sz="4800" dirty="0"/>
              <a:t>Продолжение сценария</a:t>
            </a:r>
            <a:r>
              <a:rPr lang="en-US" sz="4800" dirty="0"/>
              <a:t>:</a:t>
            </a:r>
            <a:endParaRPr lang="ru-KZ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BA6817-A2AB-3246-6EA7-2F0A3B2A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85950"/>
            <a:ext cx="12192000" cy="4868199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Ақниет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уходит со сцены. </a:t>
            </a: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недоумении стоит, перечитывает книгу. Бьет себя по голове и говорит: «УПСС… Вот я старый дурак, я же не так понял, думал, будет ослиная сила,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а тут, оказывается, я превратил его в осла. Ну извините, я больше так не буду…»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Тут заходит палач с топором и говорит: «На колени, падай, колдун, велено отрубить тебе голову».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«О, простите меня. Да, это я осел. Дайте мне шанс исправиться. Я вспомнил, я же не только волшебник, я же еще инженер».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Палач: «Даю тебе шанс, давай».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«Минуточку, господа, сейчас всё будет». </a:t>
            </a: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что-то пытается мастерить задом к жюри, а перед ним накрыт манипулятор. Потом вскакивает и говорит: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«Я изобрел, ура, я молодец!» Затем демонстрирует работу манипулятора. Затем говорит: «Вот бы еще конвейер изобрести, да так, как в сказке, чтобы сам работал без помощи людей».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Вдруг звучит странный звук, и появляется на сцене Джахангир — человек из будущего.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Джахангир: «Здравствуй, мой друг, услышал ваши проблемы и решил помочь вам новыми знаниями». </a:t>
            </a: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недоумении стоит напуганный. «Вы кто?» — спрашивает дрожащим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голосом </a:t>
            </a: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«Я переместился к вам из будущего, чтобы поделиться нашими технологиями», — говорит Джахангир. «Вот вам конвейер, работающий на электрической энергии».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«О-о-о… как круто… Это круче моего волшебства». «А что у вас еще есть?» Джахангир: «Поехали к нам, покажу».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Они перемещаются. Фон меняется, играет музыка.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Джахангир: «Знакомься, это наш мир, наши технологии. Сейчас повсюду роботы, можно заглянуть в любую точку мира». Открывается ширма, оттуда выезжает робот №1.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«Знакомься, этот робот покажет тебе, что ты хочешь, поговори с ним».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«Привет, о чудо, изобретение».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Робот: «Привет, меня зовут РОБОТ № 1. Давай познакомлю тебя с нашим миром».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«Покажи мне снег, никогда не видел». Робот № 1 показывает на планшете видео со снегом. «А океан могу увидеть?» Робот № 1 показывает океан. «Вот это да, невероятно.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У вас, наверное, всё хорошо в вашем мире, нет никаких проблем благодаря этим изобретениям».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Джахангир: «Увы, проблемы есть, мы пытаемся их решать. У нас происходят различные катаклизмы, пожары. Вот наше изобретение — РОБОТ № 2. Он помогает нам найти пожары,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искать мусор и многое другое».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Происходит демонстрация РОБОТА № 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Дарын</a:t>
            </a: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«Спасибо большое за ваши знания, мне пора возвращаться. Благодаря вашим технологиям я помогу нашему народу в мирных целях». «До свидания!»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K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Звучит музыка, фон стоит по теме. </a:t>
            </a:r>
            <a:endParaRPr kumimoji="0" lang="ru-KZ" altLang="ru-KZ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KZ" sz="1200" b="1" dirty="0"/>
          </a:p>
        </p:txBody>
      </p:sp>
    </p:spTree>
    <p:extLst>
      <p:ext uri="{BB962C8B-B14F-4D97-AF65-F5344CB8AC3E}">
        <p14:creationId xmlns:p14="http://schemas.microsoft.com/office/powerpoint/2010/main" val="85933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375AD-1614-2F5E-E858-6113A677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участников</a:t>
            </a:r>
            <a:r>
              <a:rPr lang="en-US" dirty="0"/>
              <a:t>: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13599F-3C1B-E1C7-0B68-107C04A8E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2838"/>
            <a:ext cx="10554574" cy="3636511"/>
          </a:xfrm>
        </p:spPr>
        <p:txBody>
          <a:bodyPr/>
          <a:lstStyle/>
          <a:p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1. Джахангир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программист, механик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2.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Дарын</a:t>
            </a:r>
            <a:r>
              <a:rPr lang="en-US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: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механик, программист 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3.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Марлен</a:t>
            </a:r>
            <a:r>
              <a:rPr lang="en-US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: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дизайнер, инженер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4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А</a:t>
            </a:r>
            <a:r>
              <a:rPr lang="kk-KZ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қ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ниет</a:t>
            </a:r>
            <a:r>
              <a:rPr lang="en-US" dirty="0">
                <a:solidFill>
                  <a:srgbClr val="ECECEC"/>
                </a:solidFill>
                <a:highlight>
                  <a:srgbClr val="212121"/>
                </a:highlight>
                <a:latin typeface="Söhne"/>
              </a:rPr>
              <a:t>: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инженер, механик</a:t>
            </a:r>
          </a:p>
          <a:p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DF503-8DDF-6088-ECB7-EBB89BD979F1}"/>
              </a:ext>
            </a:extLst>
          </p:cNvPr>
          <p:cNvSpPr txBox="1"/>
          <p:nvPr/>
        </p:nvSpPr>
        <p:spPr>
          <a:xfrm>
            <a:off x="4267386" y="2083288"/>
            <a:ext cx="104390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b="1" dirty="0">
                <a:latin typeface="Aptos Display" panose="020B0004020202020204" pitchFamily="34" charset="0"/>
              </a:rPr>
              <a:t>Джахангир: конструировал двух роботов, а также программировал.</a:t>
            </a:r>
            <a:endParaRPr lang="ru-RU" b="1" dirty="0">
              <a:latin typeface="Aptos Display" panose="020B0004020202020204" pitchFamily="34" charset="0"/>
            </a:endParaRPr>
          </a:p>
          <a:p>
            <a:r>
              <a:rPr lang="ru-KZ" b="1" dirty="0" err="1">
                <a:latin typeface="Aptos Display" panose="020B0004020202020204" pitchFamily="34" charset="0"/>
              </a:rPr>
              <a:t>Дарын</a:t>
            </a:r>
            <a:r>
              <a:rPr lang="en-US" b="1" dirty="0">
                <a:latin typeface="Aptos Display" panose="020B0004020202020204" pitchFamily="34" charset="0"/>
              </a:rPr>
              <a:t>:</a:t>
            </a:r>
            <a:r>
              <a:rPr lang="ru-KZ" b="1" dirty="0">
                <a:latin typeface="Aptos Display" panose="020B0004020202020204" pitchFamily="34" charset="0"/>
              </a:rPr>
              <a:t> конструировал манипулятор, а также программировал 2 роботов. </a:t>
            </a:r>
            <a:endParaRPr lang="en-US" b="1" dirty="0">
              <a:latin typeface="Aptos Display" panose="020B0004020202020204" pitchFamily="34" charset="0"/>
            </a:endParaRPr>
          </a:p>
          <a:p>
            <a:r>
              <a:rPr lang="ru-KZ" b="1" dirty="0">
                <a:latin typeface="Aptos Display" panose="020B0004020202020204" pitchFamily="34" charset="0"/>
              </a:rPr>
              <a:t>Марлен</a:t>
            </a:r>
            <a:r>
              <a:rPr lang="en-US" b="1" dirty="0">
                <a:latin typeface="Aptos Display" panose="020B0004020202020204" pitchFamily="34" charset="0"/>
              </a:rPr>
              <a:t>:</a:t>
            </a:r>
            <a:r>
              <a:rPr lang="ru-KZ" b="1" dirty="0">
                <a:latin typeface="Aptos Display" panose="020B0004020202020204" pitchFamily="34" charset="0"/>
              </a:rPr>
              <a:t> занимался дизайном конвейера, а также конструированием башни.</a:t>
            </a:r>
            <a:endParaRPr lang="en-US" b="1" dirty="0">
              <a:latin typeface="Aptos Display" panose="020B0004020202020204" pitchFamily="34" charset="0"/>
            </a:endParaRPr>
          </a:p>
          <a:p>
            <a:r>
              <a:rPr lang="ru-KZ" b="1" dirty="0" err="1">
                <a:latin typeface="Aptos Display" panose="020B0004020202020204" pitchFamily="34" charset="0"/>
              </a:rPr>
              <a:t>Акниет</a:t>
            </a:r>
            <a:r>
              <a:rPr lang="en-US" b="1" dirty="0">
                <a:latin typeface="Aptos Display" panose="020B0004020202020204" pitchFamily="34" charset="0"/>
              </a:rPr>
              <a:t>:</a:t>
            </a:r>
            <a:r>
              <a:rPr lang="ru-KZ" b="1" dirty="0">
                <a:latin typeface="Aptos Display" panose="020B0004020202020204" pitchFamily="34" charset="0"/>
              </a:rPr>
              <a:t> занимался механизмом и программированием конвейера.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BD5962-9D76-7929-96B5-DA42D6D26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303">
            <a:off x="9572625" y="3695700"/>
            <a:ext cx="2150269" cy="28670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6E997E-A58F-6DAF-EAF0-8C9093B2D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3273">
            <a:off x="244128" y="3816232"/>
            <a:ext cx="1969468" cy="26259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E17D28-3CF6-4D14-D6FD-700C770D1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66" y="-30162"/>
            <a:ext cx="1534525" cy="20460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AA716F-F01D-ABE8-6661-D250FCC5A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2043">
            <a:off x="2875351" y="3766698"/>
            <a:ext cx="2214563" cy="29527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80DF68-8968-B161-4F5B-1AE247A25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78" y="3777798"/>
            <a:ext cx="3467100" cy="260032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A5CE396-2763-4355-38D8-A5C5FBC2BC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4" y="0"/>
            <a:ext cx="1534525" cy="204603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C737439-D729-BBB6-1134-B40961EEE0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459353" y="133478"/>
            <a:ext cx="2474839" cy="18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2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4234C-694B-DC8A-BD75-AE9EF2E8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Роботы</a:t>
            </a:r>
            <a:r>
              <a:rPr lang="en-US" dirty="0"/>
              <a:t>:</a:t>
            </a:r>
            <a:endParaRPr lang="ru-KZ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FFDD33D-321C-C26C-B8D4-B6DB91011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6087"/>
            <a:ext cx="2117899" cy="37651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802AD-1558-949C-ECAC-2516A0618A04}"/>
              </a:ext>
            </a:extLst>
          </p:cNvPr>
          <p:cNvSpPr txBox="1"/>
          <p:nvPr/>
        </p:nvSpPr>
        <p:spPr>
          <a:xfrm>
            <a:off x="71438" y="1925855"/>
            <a:ext cx="6119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1600" dirty="0">
                <a:latin typeface="Aptos Narrow" panose="020B0004020202020204" pitchFamily="34" charset="0"/>
              </a:rPr>
              <a:t>Робот № 1 нужен для диалога, а также для запуска других роботов, он умеет распознавать лицо, распознавать речь, а также общаться с другими роботами.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BE2228-6BD6-1038-625A-496BF9CA5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99" y="3572314"/>
            <a:ext cx="2117899" cy="2552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D18277-508F-9F04-CA18-3C5D1F284DE2}"/>
              </a:ext>
            </a:extLst>
          </p:cNvPr>
          <p:cNvSpPr txBox="1"/>
          <p:nvPr/>
        </p:nvSpPr>
        <p:spPr>
          <a:xfrm>
            <a:off x="2609853" y="2623143"/>
            <a:ext cx="6119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1600" dirty="0">
                <a:latin typeface="Aptos Narrow" panose="020B0004020202020204" pitchFamily="34" charset="0"/>
              </a:rPr>
              <a:t>Робот №2 нужен для демонстраций обнаружений и тушений огня, а также сигнализаций. Он умеет общаться с другими роботами и распознавать огонь через камеру, а также сигнализирует о потопе.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B6E0751-0AEB-21E2-377D-A43F1AFD1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0" y="4282882"/>
            <a:ext cx="1777828" cy="2370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7C2855-F2EF-B079-AFF8-6BB19CBE575B}"/>
              </a:ext>
            </a:extLst>
          </p:cNvPr>
          <p:cNvSpPr txBox="1"/>
          <p:nvPr/>
        </p:nvSpPr>
        <p:spPr>
          <a:xfrm>
            <a:off x="6436071" y="4151428"/>
            <a:ext cx="20288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b="1" dirty="0">
                <a:latin typeface="Aptos Display" panose="020B0004020202020204" pitchFamily="34" charset="0"/>
              </a:rPr>
              <a:t>Башня и конвейер</a:t>
            </a:r>
            <a:endParaRPr lang="en-US" b="1" dirty="0">
              <a:latin typeface="Aptos Display" panose="020B0004020202020204" pitchFamily="34" charset="0"/>
            </a:endParaRPr>
          </a:p>
          <a:p>
            <a:r>
              <a:rPr lang="ru-KZ" b="1" dirty="0">
                <a:latin typeface="Aptos Display" panose="020B0004020202020204" pitchFamily="34" charset="0"/>
              </a:rPr>
              <a:t> используются в первой</a:t>
            </a:r>
            <a:endParaRPr lang="en-US" b="1" dirty="0">
              <a:latin typeface="Aptos Display" panose="020B0004020202020204" pitchFamily="34" charset="0"/>
            </a:endParaRPr>
          </a:p>
          <a:p>
            <a:r>
              <a:rPr lang="ru-KZ" b="1" dirty="0">
                <a:latin typeface="Aptos Display" panose="020B0004020202020204" pitchFamily="34" charset="0"/>
              </a:rPr>
              <a:t> части шоу, умеет</a:t>
            </a:r>
            <a:endParaRPr lang="en-US" b="1" dirty="0">
              <a:latin typeface="Aptos Display" panose="020B0004020202020204" pitchFamily="34" charset="0"/>
            </a:endParaRPr>
          </a:p>
          <a:p>
            <a:r>
              <a:rPr lang="ru-KZ" b="1" dirty="0">
                <a:latin typeface="Aptos Display" panose="020B0004020202020204" pitchFamily="34" charset="0"/>
              </a:rPr>
              <a:t> распознавать</a:t>
            </a:r>
            <a:endParaRPr lang="en-US" b="1" dirty="0">
              <a:latin typeface="Aptos Display" panose="020B0004020202020204" pitchFamily="34" charset="0"/>
            </a:endParaRPr>
          </a:p>
          <a:p>
            <a:r>
              <a:rPr lang="ru-KZ" b="1" dirty="0">
                <a:latin typeface="Aptos Display" panose="020B0004020202020204" pitchFamily="34" charset="0"/>
              </a:rPr>
              <a:t> цвета и объекты </a:t>
            </a:r>
            <a:endParaRPr lang="en-US" b="1" dirty="0">
              <a:latin typeface="Aptos Display" panose="020B0004020202020204" pitchFamily="34" charset="0"/>
            </a:endParaRPr>
          </a:p>
          <a:p>
            <a:r>
              <a:rPr lang="ru-KZ" b="1" dirty="0" err="1">
                <a:latin typeface="Aptos Display" panose="020B0004020202020204" pitchFamily="34" charset="0"/>
              </a:rPr>
              <a:t>TrekingCam</a:t>
            </a:r>
            <a:r>
              <a:rPr lang="ru-KZ" b="1" dirty="0">
                <a:latin typeface="Aptos Display" panose="020B0004020202020204" pitchFamily="34" charset="0"/>
              </a:rPr>
              <a:t>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A3A1EF-FD79-0710-7EE6-A5BFCD1DA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2422171"/>
            <a:ext cx="3067049" cy="23002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D95C50-A5EC-B670-E777-3F23A044CC5B}"/>
              </a:ext>
            </a:extLst>
          </p:cNvPr>
          <p:cNvSpPr txBox="1"/>
          <p:nvPr/>
        </p:nvSpPr>
        <p:spPr>
          <a:xfrm>
            <a:off x="7274718" y="596199"/>
            <a:ext cx="61198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b="1" dirty="0">
                <a:latin typeface="Aptos Display" panose="020B0004020202020204" pitchFamily="34" charset="0"/>
              </a:rPr>
              <a:t>Ширма нужен для того, чтобы </a:t>
            </a:r>
            <a:endParaRPr lang="ru-RU" b="1" dirty="0">
              <a:latin typeface="Aptos Display" panose="020B0004020202020204" pitchFamily="34" charset="0"/>
            </a:endParaRPr>
          </a:p>
          <a:p>
            <a:r>
              <a:rPr lang="ru-KZ" b="1" dirty="0">
                <a:latin typeface="Aptos Display" panose="020B0004020202020204" pitchFamily="34" charset="0"/>
              </a:rPr>
              <a:t>не показывать, что есть за ней, </a:t>
            </a:r>
            <a:endParaRPr lang="ru-RU" b="1" dirty="0">
              <a:latin typeface="Aptos Display" panose="020B0004020202020204" pitchFamily="34" charset="0"/>
            </a:endParaRPr>
          </a:p>
          <a:p>
            <a:r>
              <a:rPr lang="ru-KZ" b="1" dirty="0">
                <a:latin typeface="Aptos Display" panose="020B0004020202020204" pitchFamily="34" charset="0"/>
              </a:rPr>
              <a:t>умеет считать расстояние до объекта, </a:t>
            </a:r>
            <a:endParaRPr lang="ru-RU" b="1" dirty="0">
              <a:latin typeface="Aptos Display" panose="020B0004020202020204" pitchFamily="34" charset="0"/>
            </a:endParaRPr>
          </a:p>
          <a:p>
            <a:r>
              <a:rPr lang="ru-KZ" b="1" dirty="0">
                <a:latin typeface="Aptos Display" panose="020B0004020202020204" pitchFamily="34" charset="0"/>
              </a:rPr>
              <a:t>а также сигнализировать об открытии</a:t>
            </a:r>
            <a:endParaRPr lang="ru-RU" b="1" dirty="0">
              <a:latin typeface="Aptos Display" panose="020B0004020202020204" pitchFamily="34" charset="0"/>
            </a:endParaRPr>
          </a:p>
          <a:p>
            <a:r>
              <a:rPr lang="ru-KZ" b="1" dirty="0">
                <a:latin typeface="Aptos Display" panose="020B0004020202020204" pitchFamily="34" charset="0"/>
              </a:rPr>
              <a:t> ширмы и, соответственно, поднимать ткань.</a:t>
            </a:r>
          </a:p>
        </p:txBody>
      </p:sp>
    </p:spTree>
    <p:extLst>
      <p:ext uri="{BB962C8B-B14F-4D97-AF65-F5344CB8AC3E}">
        <p14:creationId xmlns:p14="http://schemas.microsoft.com/office/powerpoint/2010/main" val="10921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D3DE02-69B0-9DB3-5E36-C805C8D6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 и изготовления.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C17896-2C83-E4C8-7C67-160DF7EA0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1840"/>
            <a:ext cx="10554574" cy="1182023"/>
          </a:xfrm>
        </p:spPr>
        <p:txBody>
          <a:bodyPr/>
          <a:lstStyle/>
          <a:p>
            <a:r>
              <a:rPr lang="ru-RU" b="1" dirty="0"/>
              <a:t>Использовались материалы такие, как дерево, метал, пластик, картон, </a:t>
            </a:r>
            <a:r>
              <a:rPr lang="ru-RU" b="1" dirty="0" err="1"/>
              <a:t>селикон</a:t>
            </a:r>
            <a:r>
              <a:rPr lang="ru-RU" b="1" dirty="0"/>
              <a:t>, разные наборы и крепежи. Наборы использовались такие, как Lego, </a:t>
            </a:r>
            <a:r>
              <a:rPr lang="ru-RU" b="1" dirty="0" err="1"/>
              <a:t>Arduino</a:t>
            </a:r>
            <a:r>
              <a:rPr lang="ru-RU" b="1" dirty="0"/>
              <a:t>, </a:t>
            </a:r>
            <a:r>
              <a:rPr lang="ru-RU" b="1" dirty="0" err="1"/>
              <a:t>Vex</a:t>
            </a:r>
            <a:r>
              <a:rPr lang="ru-RU" b="1" dirty="0"/>
              <a:t>. </a:t>
            </a:r>
            <a:endParaRPr lang="ru-KZ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88A4C4-5903-62A6-F95D-6DCD72115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045">
            <a:off x="3041817" y="2127829"/>
            <a:ext cx="2214563" cy="2952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BF07AE-B13D-F156-F60B-2E4D84D1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8290">
            <a:off x="644424" y="3982134"/>
            <a:ext cx="2214563" cy="29527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504C9B-EF65-6606-C37B-6BC4712B7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97" y="2107927"/>
            <a:ext cx="3107760" cy="23308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0D6095-5643-4CBD-3F9E-7DA7A795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603" y="2041531"/>
            <a:ext cx="1527127" cy="20361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B80EF-68D1-1145-D176-9E763EBE7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2051">
            <a:off x="5447042" y="4714503"/>
            <a:ext cx="2800965" cy="21007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375EB3-390F-FA0D-1062-430CB3195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42" y="2071736"/>
            <a:ext cx="2348480" cy="176136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C8A8E1-B3A6-AD41-AA74-2EDD894D35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640" y="4474136"/>
            <a:ext cx="3126198" cy="23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91AB3-A99E-2FC3-6343-C81D4DB3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25" y="351938"/>
            <a:ext cx="10571998" cy="970450"/>
          </a:xfrm>
        </p:spPr>
        <p:txBody>
          <a:bodyPr/>
          <a:lstStyle/>
          <a:p>
            <a:r>
              <a:rPr lang="ru-RU" dirty="0"/>
              <a:t>Электроника и контролеры 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19D80-00D8-02BD-9059-18610711F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62" y="1136437"/>
            <a:ext cx="10554574" cy="3636511"/>
          </a:xfrm>
        </p:spPr>
        <p:txBody>
          <a:bodyPr/>
          <a:lstStyle/>
          <a:p>
            <a:r>
              <a:rPr lang="ru-RU" dirty="0"/>
              <a:t>Из электроники использовалась в общем 7 датчиков и модулей, использовались датчики как ультразвук, датчик влажности почвы, модули радиосвязи 433 МГц, а также использовались 2 нетбука Dell от 6 микроконтроллеров </a:t>
            </a:r>
            <a:r>
              <a:rPr lang="ru-RU" dirty="0" err="1"/>
              <a:t>Arduino</a:t>
            </a:r>
            <a:r>
              <a:rPr lang="ru-RU" dirty="0"/>
              <a:t>, контроллер </a:t>
            </a:r>
            <a:r>
              <a:rPr lang="ru-RU" dirty="0" err="1"/>
              <a:t>Vex</a:t>
            </a:r>
            <a:r>
              <a:rPr lang="ru-RU" dirty="0"/>
              <a:t>, 3 камеры, 1 микрофон, один из камер с модулем от </a:t>
            </a:r>
            <a:r>
              <a:rPr lang="ru-RU" dirty="0" err="1"/>
              <a:t>TrekingCam</a:t>
            </a:r>
            <a:r>
              <a:rPr lang="ru-RU" dirty="0"/>
              <a:t>, модули от наборов Lego EV3 и 7 двигателей от разных наборов.</a:t>
            </a:r>
            <a:endParaRPr lang="ru-KZ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7DF76A2-4D81-210F-24E9-133BDB742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56" y="-171450"/>
            <a:ext cx="4188500" cy="277324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542C7C-B728-D5DB-4253-B75FA3BF3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8480">
            <a:off x="9061006" y="3864011"/>
            <a:ext cx="2673136" cy="245661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B5756A4-E04B-F164-4D67-BAE4323E3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91" y="3706637"/>
            <a:ext cx="2264378" cy="163500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6D54CD4-B67A-67E6-76E6-753E0E86B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00" y="5611860"/>
            <a:ext cx="2220217" cy="124863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85476C3-0526-37E2-6C70-0E4806D9D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67" y="3953007"/>
            <a:ext cx="2265572" cy="147874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FB683ED-B68E-4BAA-2861-FA53A035A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87" y="5809256"/>
            <a:ext cx="1506154" cy="75307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CFFC2A6-E675-6CFD-D673-7515044EF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23" y="5557447"/>
            <a:ext cx="1207011" cy="1357463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42C5DA87-F735-5473-3A13-D246CA992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919" y="5006754"/>
            <a:ext cx="2005728" cy="112766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53FE080-7B31-5732-872A-FC72E9839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5665558"/>
            <a:ext cx="1228333" cy="12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1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BD86F-0223-5714-5E61-5BEAEE0D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47" y="269227"/>
            <a:ext cx="10571998" cy="970450"/>
          </a:xfrm>
        </p:spPr>
        <p:txBody>
          <a:bodyPr/>
          <a:lstStyle/>
          <a:p>
            <a:r>
              <a:rPr lang="ru-RU" dirty="0"/>
              <a:t>Коды для распознавание речи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76314-23D1-E300-64A1-E5A7E2C2D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F3962-42CE-34D4-8048-DB4A737EE578}"/>
              </a:ext>
            </a:extLst>
          </p:cNvPr>
          <p:cNvSpPr txBox="1"/>
          <p:nvPr/>
        </p:nvSpPr>
        <p:spPr>
          <a:xfrm>
            <a:off x="0" y="1497776"/>
            <a:ext cx="42257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800" b="1" dirty="0" err="1">
                <a:latin typeface="Aptos Narrow" panose="020B0004020202020204" pitchFamily="34" charset="0"/>
              </a:rPr>
              <a:t>import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json</a:t>
            </a:r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import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pyaudio</a:t>
            </a:r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import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serial</a:t>
            </a:r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from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vosk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import</a:t>
            </a:r>
            <a:r>
              <a:rPr lang="ru-KZ" sz="800" b="1" dirty="0">
                <a:latin typeface="Aptos Narrow" panose="020B0004020202020204" pitchFamily="34" charset="0"/>
              </a:rPr>
              <a:t> Model, </a:t>
            </a:r>
            <a:r>
              <a:rPr lang="ru-KZ" sz="800" b="1" dirty="0" err="1">
                <a:latin typeface="Aptos Narrow" panose="020B0004020202020204" pitchFamily="34" charset="0"/>
              </a:rPr>
              <a:t>KaldiRecognizer</a:t>
            </a:r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import</a:t>
            </a:r>
            <a:r>
              <a:rPr lang="ru-KZ" sz="800" b="1" dirty="0">
                <a:latin typeface="Aptos Narrow" panose="020B0004020202020204" pitchFamily="34" charset="0"/>
              </a:rPr>
              <a:t> pyttsx3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from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moviepy.editor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import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VideoFileClip</a:t>
            </a:r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import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pygame</a:t>
            </a:r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import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sys</a:t>
            </a:r>
            <a:endParaRPr lang="ru-KZ" sz="800" b="1" dirty="0">
              <a:latin typeface="Aptos Narrow" panose="020B0004020202020204" pitchFamily="34" charset="0"/>
            </a:endParaRP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model</a:t>
            </a:r>
            <a:r>
              <a:rPr lang="ru-KZ" sz="800" b="1" dirty="0">
                <a:latin typeface="Aptos Narrow" panose="020B0004020202020204" pitchFamily="34" charset="0"/>
              </a:rPr>
              <a:t> = Model('C:/</a:t>
            </a:r>
            <a:r>
              <a:rPr lang="ru-KZ" sz="800" b="1" dirty="0" err="1">
                <a:latin typeface="Aptos Narrow" panose="020B0004020202020204" pitchFamily="34" charset="0"/>
              </a:rPr>
              <a:t>Users</a:t>
            </a:r>
            <a:r>
              <a:rPr lang="ru-KZ" sz="800" b="1" dirty="0">
                <a:latin typeface="Aptos Narrow" panose="020B0004020202020204" pitchFamily="34" charset="0"/>
              </a:rPr>
              <a:t>/STEAM VICTORY/Desktop/</a:t>
            </a:r>
            <a:r>
              <a:rPr lang="ru-KZ" sz="800" b="1" dirty="0" err="1">
                <a:latin typeface="Aptos Narrow" panose="020B0004020202020204" pitchFamily="34" charset="0"/>
              </a:rPr>
              <a:t>face_recogn</a:t>
            </a:r>
            <a:r>
              <a:rPr lang="ru-KZ" sz="800" b="1" dirty="0">
                <a:latin typeface="Aptos Narrow" panose="020B0004020202020204" pitchFamily="34" charset="0"/>
              </a:rPr>
              <a:t>/</a:t>
            </a:r>
            <a:r>
              <a:rPr lang="ru-KZ" sz="800" b="1" dirty="0" err="1">
                <a:latin typeface="Aptos Narrow" panose="020B0004020202020204" pitchFamily="34" charset="0"/>
              </a:rPr>
              <a:t>small_model</a:t>
            </a:r>
            <a:r>
              <a:rPr lang="ru-KZ" sz="800" b="1" dirty="0">
                <a:latin typeface="Aptos Narrow" panose="020B0004020202020204" pitchFamily="34" charset="0"/>
              </a:rPr>
              <a:t>')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rec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KaldiRecognizer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model</a:t>
            </a:r>
            <a:r>
              <a:rPr lang="ru-KZ" sz="800" b="1" dirty="0">
                <a:latin typeface="Aptos Narrow" panose="020B0004020202020204" pitchFamily="34" charset="0"/>
              </a:rPr>
              <a:t>, 16000)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p = </a:t>
            </a:r>
            <a:r>
              <a:rPr lang="ru-KZ" sz="800" b="1" dirty="0" err="1">
                <a:latin typeface="Aptos Narrow" panose="020B0004020202020204" pitchFamily="34" charset="0"/>
              </a:rPr>
              <a:t>pyaudio.PyAudio</a:t>
            </a:r>
            <a:r>
              <a:rPr lang="ru-KZ" sz="800" b="1" dirty="0">
                <a:latin typeface="Aptos Narrow" panose="020B0004020202020204" pitchFamily="34" charset="0"/>
              </a:rPr>
              <a:t>()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stream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p.open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format</a:t>
            </a:r>
            <a:r>
              <a:rPr lang="ru-KZ" sz="800" b="1" dirty="0">
                <a:latin typeface="Aptos Narrow" panose="020B0004020202020204" pitchFamily="34" charset="0"/>
              </a:rPr>
              <a:t>=pyaudio.paInt16, </a:t>
            </a:r>
            <a:r>
              <a:rPr lang="ru-KZ" sz="800" b="1" dirty="0" err="1">
                <a:latin typeface="Aptos Narrow" panose="020B0004020202020204" pitchFamily="34" charset="0"/>
              </a:rPr>
              <a:t>channels</a:t>
            </a:r>
            <a:r>
              <a:rPr lang="ru-KZ" sz="800" b="1" dirty="0">
                <a:latin typeface="Aptos Narrow" panose="020B0004020202020204" pitchFamily="34" charset="0"/>
              </a:rPr>
              <a:t>=1, </a:t>
            </a:r>
            <a:r>
              <a:rPr lang="ru-KZ" sz="800" b="1" dirty="0" err="1">
                <a:latin typeface="Aptos Narrow" panose="020B0004020202020204" pitchFamily="34" charset="0"/>
              </a:rPr>
              <a:t>rate</a:t>
            </a:r>
            <a:r>
              <a:rPr lang="ru-KZ" sz="800" b="1" dirty="0">
                <a:latin typeface="Aptos Narrow" panose="020B0004020202020204" pitchFamily="34" charset="0"/>
              </a:rPr>
              <a:t>=16000, </a:t>
            </a:r>
            <a:r>
              <a:rPr lang="ru-KZ" sz="800" b="1" dirty="0" err="1">
                <a:latin typeface="Aptos Narrow" panose="020B0004020202020204" pitchFamily="34" charset="0"/>
              </a:rPr>
              <a:t>input</a:t>
            </a:r>
            <a:r>
              <a:rPr lang="ru-KZ" sz="800" b="1" dirty="0">
                <a:latin typeface="Aptos Narrow" panose="020B0004020202020204" pitchFamily="34" charset="0"/>
              </a:rPr>
              <a:t>=True, </a:t>
            </a:r>
            <a:r>
              <a:rPr lang="ru-KZ" sz="800" b="1" dirty="0" err="1">
                <a:latin typeface="Aptos Narrow" panose="020B0004020202020204" pitchFamily="34" charset="0"/>
              </a:rPr>
              <a:t>frames_per_buffer</a:t>
            </a:r>
            <a:r>
              <a:rPr lang="ru-KZ" sz="800" b="1" dirty="0">
                <a:latin typeface="Aptos Narrow" panose="020B0004020202020204" pitchFamily="34" charset="0"/>
              </a:rPr>
              <a:t>=8000)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stream.start_stream</a:t>
            </a:r>
            <a:r>
              <a:rPr lang="ru-KZ" sz="800" b="1" dirty="0">
                <a:latin typeface="Aptos Narrow" panose="020B0004020202020204" pitchFamily="34" charset="0"/>
              </a:rPr>
              <a:t>()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ser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serial.Serial</a:t>
            </a:r>
            <a:r>
              <a:rPr lang="ru-KZ" sz="800" b="1" dirty="0">
                <a:latin typeface="Aptos Narrow" panose="020B0004020202020204" pitchFamily="34" charset="0"/>
              </a:rPr>
              <a:t>('COM5', 9600)  # Измените COM5 на корректный порт и 9600 на корректную скорость передачи данных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# Инициализация </a:t>
            </a:r>
            <a:r>
              <a:rPr lang="ru-KZ" sz="800" b="1" dirty="0" err="1">
                <a:latin typeface="Aptos Narrow" panose="020B0004020202020204" pitchFamily="34" charset="0"/>
              </a:rPr>
              <a:t>Pygame</a:t>
            </a:r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pygame.init</a:t>
            </a:r>
            <a:r>
              <a:rPr lang="ru-KZ" sz="800" b="1" dirty="0">
                <a:latin typeface="Aptos Narrow" panose="020B0004020202020204" pitchFamily="34" charset="0"/>
              </a:rPr>
              <a:t>()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screen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pygame.display.set_mode</a:t>
            </a:r>
            <a:r>
              <a:rPr lang="ru-KZ" sz="800" b="1" dirty="0">
                <a:latin typeface="Aptos Narrow" panose="020B0004020202020204" pitchFamily="34" charset="0"/>
              </a:rPr>
              <a:t>((0, 0), </a:t>
            </a:r>
            <a:r>
              <a:rPr lang="ru-KZ" sz="800" b="1" dirty="0" err="1">
                <a:latin typeface="Aptos Narrow" panose="020B0004020202020204" pitchFamily="34" charset="0"/>
              </a:rPr>
              <a:t>pygame.FULLSCREEN</a:t>
            </a:r>
            <a:r>
              <a:rPr lang="ru-KZ" sz="800" b="1" dirty="0">
                <a:latin typeface="Aptos Narrow" panose="020B0004020202020204" pitchFamily="34" charset="0"/>
              </a:rPr>
              <a:t>)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pygame.display.set_caption</a:t>
            </a:r>
            <a:r>
              <a:rPr lang="ru-KZ" sz="800" b="1" dirty="0">
                <a:latin typeface="Aptos Narrow" panose="020B0004020202020204" pitchFamily="34" charset="0"/>
              </a:rPr>
              <a:t>("Голосовой ассистент")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clock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pygame.time.Clock</a:t>
            </a:r>
            <a:r>
              <a:rPr lang="ru-KZ" sz="800" b="1" dirty="0">
                <a:latin typeface="Aptos Narrow" panose="020B0004020202020204" pitchFamily="34" charset="0"/>
              </a:rPr>
              <a:t>()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endParaRPr lang="ru-KZ" sz="800" b="1" dirty="0"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A0558-39D6-D6E3-85F9-B3615CDA5579}"/>
              </a:ext>
            </a:extLst>
          </p:cNvPr>
          <p:cNvSpPr txBox="1"/>
          <p:nvPr/>
        </p:nvSpPr>
        <p:spPr>
          <a:xfrm>
            <a:off x="4513201" y="1964188"/>
            <a:ext cx="610017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800" b="1" dirty="0" err="1">
                <a:latin typeface="Aptos Narrow" panose="020B0004020202020204" pitchFamily="34" charset="0"/>
              </a:rPr>
              <a:t>def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listen</a:t>
            </a:r>
            <a:r>
              <a:rPr lang="ru-KZ" sz="800" b="1" dirty="0">
                <a:latin typeface="Aptos Narrow" panose="020B0004020202020204" pitchFamily="34" charset="0"/>
              </a:rPr>
              <a:t>():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</a:t>
            </a:r>
            <a:r>
              <a:rPr lang="ru-KZ" sz="800" b="1" dirty="0" err="1">
                <a:latin typeface="Aptos Narrow" panose="020B0004020202020204" pitchFamily="34" charset="0"/>
              </a:rPr>
              <a:t>recognized_text</a:t>
            </a:r>
            <a:r>
              <a:rPr lang="ru-KZ" sz="800" b="1" dirty="0">
                <a:latin typeface="Aptos Narrow" panose="020B0004020202020204" pitchFamily="34" charset="0"/>
              </a:rPr>
              <a:t> = ""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</a:t>
            </a:r>
            <a:r>
              <a:rPr lang="ru-KZ" sz="800" b="1" dirty="0" err="1">
                <a:latin typeface="Aptos Narrow" panose="020B0004020202020204" pitchFamily="34" charset="0"/>
              </a:rPr>
              <a:t>while</a:t>
            </a:r>
            <a:r>
              <a:rPr lang="ru-KZ" sz="800" b="1" dirty="0">
                <a:latin typeface="Aptos Narrow" panose="020B0004020202020204" pitchFamily="34" charset="0"/>
              </a:rPr>
              <a:t> True: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</a:t>
            </a:r>
            <a:r>
              <a:rPr lang="ru-KZ" sz="800" b="1" dirty="0" err="1">
                <a:latin typeface="Aptos Narrow" panose="020B0004020202020204" pitchFamily="34" charset="0"/>
              </a:rPr>
              <a:t>data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stream.read</a:t>
            </a:r>
            <a:r>
              <a:rPr lang="ru-KZ" sz="800" b="1" dirty="0">
                <a:latin typeface="Aptos Narrow" panose="020B0004020202020204" pitchFamily="34" charset="0"/>
              </a:rPr>
              <a:t>(4000, </a:t>
            </a:r>
            <a:r>
              <a:rPr lang="ru-KZ" sz="800" b="1" dirty="0" err="1">
                <a:latin typeface="Aptos Narrow" panose="020B0004020202020204" pitchFamily="34" charset="0"/>
              </a:rPr>
              <a:t>exception_on_overflow</a:t>
            </a:r>
            <a:r>
              <a:rPr lang="ru-KZ" sz="800" b="1" dirty="0">
                <a:latin typeface="Aptos Narrow" panose="020B0004020202020204" pitchFamily="34" charset="0"/>
              </a:rPr>
              <a:t>=</a:t>
            </a:r>
            <a:r>
              <a:rPr lang="ru-KZ" sz="800" b="1" dirty="0" err="1">
                <a:latin typeface="Aptos Narrow" panose="020B0004020202020204" pitchFamily="34" charset="0"/>
              </a:rPr>
              <a:t>False</a:t>
            </a:r>
            <a:r>
              <a:rPr lang="ru-KZ" sz="800" b="1" dirty="0">
                <a:latin typeface="Aptos Narrow" panose="020B0004020202020204" pitchFamily="34" charset="0"/>
              </a:rPr>
              <a:t>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</a:t>
            </a:r>
            <a:r>
              <a:rPr lang="ru-KZ" sz="800" b="1" dirty="0" err="1">
                <a:latin typeface="Aptos Narrow" panose="020B0004020202020204" pitchFamily="34" charset="0"/>
              </a:rPr>
              <a:t>if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rec.AcceptWaveform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data</a:t>
            </a:r>
            <a:r>
              <a:rPr lang="ru-KZ" sz="800" b="1" dirty="0">
                <a:latin typeface="Aptos Narrow" panose="020B0004020202020204" pitchFamily="34" charset="0"/>
              </a:rPr>
              <a:t>) </a:t>
            </a:r>
            <a:r>
              <a:rPr lang="ru-KZ" sz="800" b="1" dirty="0" err="1">
                <a:latin typeface="Aptos Narrow" panose="020B0004020202020204" pitchFamily="34" charset="0"/>
              </a:rPr>
              <a:t>and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len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data</a:t>
            </a:r>
            <a:r>
              <a:rPr lang="ru-KZ" sz="800" b="1" dirty="0">
                <a:latin typeface="Aptos Narrow" panose="020B0004020202020204" pitchFamily="34" charset="0"/>
              </a:rPr>
              <a:t>) &gt; 0: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</a:t>
            </a:r>
            <a:r>
              <a:rPr lang="ru-KZ" sz="800" b="1" dirty="0" err="1">
                <a:latin typeface="Aptos Narrow" panose="020B0004020202020204" pitchFamily="34" charset="0"/>
              </a:rPr>
              <a:t>result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json.loads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rec.Result</a:t>
            </a:r>
            <a:r>
              <a:rPr lang="ru-KZ" sz="800" b="1" dirty="0">
                <a:latin typeface="Aptos Narrow" panose="020B0004020202020204" pitchFamily="34" charset="0"/>
              </a:rPr>
              <a:t>())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</a:t>
            </a:r>
            <a:r>
              <a:rPr lang="ru-KZ" sz="800" b="1" dirty="0" err="1">
                <a:latin typeface="Aptos Narrow" panose="020B0004020202020204" pitchFamily="34" charset="0"/>
              </a:rPr>
              <a:t>if</a:t>
            </a:r>
            <a:r>
              <a:rPr lang="ru-KZ" sz="800" b="1" dirty="0">
                <a:latin typeface="Aptos Narrow" panose="020B0004020202020204" pitchFamily="34" charset="0"/>
              </a:rPr>
              <a:t> '</a:t>
            </a:r>
            <a:r>
              <a:rPr lang="ru-KZ" sz="800" b="1" dirty="0" err="1">
                <a:latin typeface="Aptos Narrow" panose="020B0004020202020204" pitchFamily="34" charset="0"/>
              </a:rPr>
              <a:t>text</a:t>
            </a:r>
            <a:r>
              <a:rPr lang="ru-KZ" sz="800" b="1" dirty="0">
                <a:latin typeface="Aptos Narrow" panose="020B0004020202020204" pitchFamily="34" charset="0"/>
              </a:rPr>
              <a:t>' </a:t>
            </a:r>
            <a:r>
              <a:rPr lang="ru-KZ" sz="800" b="1" dirty="0" err="1">
                <a:latin typeface="Aptos Narrow" panose="020B0004020202020204" pitchFamily="34" charset="0"/>
              </a:rPr>
              <a:t>in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result</a:t>
            </a:r>
            <a:r>
              <a:rPr lang="ru-KZ" sz="800" b="1" dirty="0">
                <a:latin typeface="Aptos Narrow" panose="020B0004020202020204" pitchFamily="34" charset="0"/>
              </a:rPr>
              <a:t>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command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result</a:t>
            </a:r>
            <a:r>
              <a:rPr lang="ru-KZ" sz="800" b="1" dirty="0">
                <a:latin typeface="Aptos Narrow" panose="020B0004020202020204" pitchFamily="34" charset="0"/>
              </a:rPr>
              <a:t>['</a:t>
            </a:r>
            <a:r>
              <a:rPr lang="ru-KZ" sz="800" b="1" dirty="0" err="1">
                <a:latin typeface="Aptos Narrow" panose="020B0004020202020204" pitchFamily="34" charset="0"/>
              </a:rPr>
              <a:t>text</a:t>
            </a:r>
            <a:r>
              <a:rPr lang="ru-KZ" sz="800" b="1" dirty="0">
                <a:latin typeface="Aptos Narrow" panose="020B0004020202020204" pitchFamily="34" charset="0"/>
              </a:rPr>
              <a:t>']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# Очистка экрана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screen.fill</a:t>
            </a:r>
            <a:r>
              <a:rPr lang="ru-KZ" sz="800" b="1" dirty="0">
                <a:latin typeface="Aptos Narrow" panose="020B0004020202020204" pitchFamily="34" charset="0"/>
              </a:rPr>
              <a:t>((0, 0, 0))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# Вывод распознанной команды на экран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recognized_text_surf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font.render</a:t>
            </a:r>
            <a:r>
              <a:rPr lang="ru-KZ" sz="800" b="1" dirty="0">
                <a:latin typeface="Aptos Narrow" panose="020B0004020202020204" pitchFamily="34" charset="0"/>
              </a:rPr>
              <a:t>("Распознано: " + </a:t>
            </a:r>
            <a:r>
              <a:rPr lang="ru-KZ" sz="800" b="1" dirty="0" err="1">
                <a:latin typeface="Aptos Narrow" panose="020B0004020202020204" pitchFamily="34" charset="0"/>
              </a:rPr>
              <a:t>command</a:t>
            </a:r>
            <a:r>
              <a:rPr lang="ru-KZ" sz="800" b="1" dirty="0">
                <a:latin typeface="Aptos Narrow" panose="020B0004020202020204" pitchFamily="34" charset="0"/>
              </a:rPr>
              <a:t>, True, (255, 255, 255))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screen.blit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recognized_text_surf</a:t>
            </a:r>
            <a:r>
              <a:rPr lang="ru-KZ" sz="800" b="1" dirty="0">
                <a:latin typeface="Aptos Narrow" panose="020B0004020202020204" pitchFamily="34" charset="0"/>
              </a:rPr>
              <a:t>, (10, 10))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if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recognized_text</a:t>
            </a:r>
            <a:r>
              <a:rPr lang="ru-KZ" sz="800" b="1" dirty="0">
                <a:latin typeface="Aptos Narrow" panose="020B0004020202020204" pitchFamily="34" charset="0"/>
              </a:rPr>
              <a:t> != "":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# Очистка предыдущего текста ассистента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pygame.draw.rect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screen</a:t>
            </a:r>
            <a:r>
              <a:rPr lang="ru-KZ" sz="800" b="1" dirty="0">
                <a:latin typeface="Aptos Narrow" panose="020B0004020202020204" pitchFamily="34" charset="0"/>
              </a:rPr>
              <a:t>, (0, 0, 0), (10, 70, </a:t>
            </a:r>
            <a:r>
              <a:rPr lang="ru-KZ" sz="800" b="1" dirty="0" err="1">
                <a:latin typeface="Aptos Narrow" panose="020B0004020202020204" pitchFamily="34" charset="0"/>
              </a:rPr>
              <a:t>pygame.display.Info</a:t>
            </a:r>
            <a:r>
              <a:rPr lang="ru-KZ" sz="800" b="1" dirty="0">
                <a:latin typeface="Aptos Narrow" panose="020B0004020202020204" pitchFamily="34" charset="0"/>
              </a:rPr>
              <a:t>().</a:t>
            </a:r>
            <a:r>
              <a:rPr lang="ru-KZ" sz="800" b="1" dirty="0" err="1">
                <a:latin typeface="Aptos Narrow" panose="020B0004020202020204" pitchFamily="34" charset="0"/>
              </a:rPr>
              <a:t>current_w</a:t>
            </a:r>
            <a:r>
              <a:rPr lang="ru-KZ" sz="800" b="1" dirty="0">
                <a:latin typeface="Aptos Narrow" panose="020B0004020202020204" pitchFamily="34" charset="0"/>
              </a:rPr>
              <a:t> - 20, 100))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# Ответ ассистента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if</a:t>
            </a:r>
            <a:r>
              <a:rPr lang="ru-KZ" sz="800" b="1" dirty="0">
                <a:latin typeface="Aptos Narrow" panose="020B0004020202020204" pitchFamily="34" charset="0"/>
              </a:rPr>
              <a:t> 'запуск' </a:t>
            </a:r>
            <a:r>
              <a:rPr lang="ru-KZ" sz="800" b="1" dirty="0" err="1">
                <a:latin typeface="Aptos Narrow" panose="020B0004020202020204" pitchFamily="34" charset="0"/>
              </a:rPr>
              <a:t>in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command</a:t>
            </a:r>
            <a:r>
              <a:rPr lang="ru-KZ" sz="800" b="1" dirty="0">
                <a:latin typeface="Aptos Narrow" panose="020B0004020202020204" pitchFamily="34" charset="0"/>
              </a:rPr>
              <a:t>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assistant_response</a:t>
            </a:r>
            <a:r>
              <a:rPr lang="ru-KZ" sz="800" b="1" dirty="0">
                <a:latin typeface="Aptos Narrow" panose="020B0004020202020204" pitchFamily="34" charset="0"/>
              </a:rPr>
              <a:t> = "Ассистент: запускаю робота"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speak</a:t>
            </a:r>
            <a:r>
              <a:rPr lang="ru-KZ" sz="800" b="1" dirty="0">
                <a:latin typeface="Aptos Narrow" panose="020B0004020202020204" pitchFamily="34" charset="0"/>
              </a:rPr>
              <a:t>("хорошо, запускаю робота")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send_to_arduino</a:t>
            </a:r>
            <a:r>
              <a:rPr lang="ru-KZ" sz="800" b="1" dirty="0">
                <a:latin typeface="Aptos Narrow" panose="020B0004020202020204" pitchFamily="34" charset="0"/>
              </a:rPr>
              <a:t>("Command </a:t>
            </a:r>
            <a:r>
              <a:rPr lang="ru-KZ" sz="800" b="1" dirty="0" err="1">
                <a:latin typeface="Aptos Narrow" panose="020B0004020202020204" pitchFamily="34" charset="0"/>
              </a:rPr>
              <a:t>Starting</a:t>
            </a:r>
            <a:r>
              <a:rPr lang="ru-KZ" sz="800" b="1" dirty="0">
                <a:latin typeface="Aptos Narrow" panose="020B0004020202020204" pitchFamily="34" charset="0"/>
              </a:rPr>
              <a:t> Card")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48753-C14F-381B-1C99-991B6388B762}"/>
              </a:ext>
            </a:extLst>
          </p:cNvPr>
          <p:cNvSpPr txBox="1"/>
          <p:nvPr/>
        </p:nvSpPr>
        <p:spPr>
          <a:xfrm>
            <a:off x="2789818" y="3814413"/>
            <a:ext cx="652508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800" b="1" dirty="0">
                <a:latin typeface="Aptos Display" panose="020B0004020202020204" pitchFamily="34" charset="0"/>
              </a:rPr>
              <a:t># Использование шрифта по умолчанию</a:t>
            </a:r>
          </a:p>
          <a:p>
            <a:r>
              <a:rPr lang="ru-KZ" sz="800" b="1" dirty="0" err="1">
                <a:latin typeface="Aptos Display" panose="020B0004020202020204" pitchFamily="34" charset="0"/>
              </a:rPr>
              <a:t>font</a:t>
            </a:r>
            <a:r>
              <a:rPr lang="ru-KZ" sz="800" b="1" dirty="0">
                <a:latin typeface="Aptos Display" panose="020B0004020202020204" pitchFamily="34" charset="0"/>
              </a:rPr>
              <a:t> = </a:t>
            </a:r>
            <a:r>
              <a:rPr lang="ru-KZ" sz="800" b="1" dirty="0" err="1">
                <a:latin typeface="Aptos Display" panose="020B0004020202020204" pitchFamily="34" charset="0"/>
              </a:rPr>
              <a:t>pygame.font.Font</a:t>
            </a:r>
            <a:r>
              <a:rPr lang="ru-KZ" sz="800" b="1" dirty="0">
                <a:latin typeface="Aptos Display" panose="020B0004020202020204" pitchFamily="34" charset="0"/>
              </a:rPr>
              <a:t>(</a:t>
            </a:r>
            <a:r>
              <a:rPr lang="ru-KZ" sz="800" b="1" dirty="0" err="1">
                <a:latin typeface="Aptos Display" panose="020B0004020202020204" pitchFamily="34" charset="0"/>
              </a:rPr>
              <a:t>None</a:t>
            </a:r>
            <a:r>
              <a:rPr lang="ru-KZ" sz="800" b="1" dirty="0">
                <a:latin typeface="Aptos Display" panose="020B0004020202020204" pitchFamily="34" charset="0"/>
              </a:rPr>
              <a:t>, 36)</a:t>
            </a:r>
          </a:p>
          <a:p>
            <a:endParaRPr lang="ru-KZ" sz="800" b="1" dirty="0">
              <a:latin typeface="Aptos Display" panose="020B0004020202020204" pitchFamily="34" charset="0"/>
            </a:endParaRPr>
          </a:p>
          <a:p>
            <a:endParaRPr lang="ru-KZ" sz="800" b="1" dirty="0">
              <a:latin typeface="Aptos Display" panose="020B0004020202020204" pitchFamily="34" charset="0"/>
            </a:endParaRPr>
          </a:p>
          <a:p>
            <a:r>
              <a:rPr lang="ru-KZ" sz="800" b="1" dirty="0" err="1">
                <a:latin typeface="Aptos Display" panose="020B0004020202020204" pitchFamily="34" charset="0"/>
              </a:rPr>
              <a:t>def</a:t>
            </a:r>
            <a:r>
              <a:rPr lang="ru-KZ" sz="800" b="1" dirty="0">
                <a:latin typeface="Aptos Display" panose="020B0004020202020204" pitchFamily="34" charset="0"/>
              </a:rPr>
              <a:t> </a:t>
            </a:r>
            <a:r>
              <a:rPr lang="ru-KZ" sz="800" b="1" dirty="0" err="1">
                <a:latin typeface="Aptos Display" panose="020B0004020202020204" pitchFamily="34" charset="0"/>
              </a:rPr>
              <a:t>send_to_arduino</a:t>
            </a:r>
            <a:r>
              <a:rPr lang="ru-KZ" sz="800" b="1" dirty="0">
                <a:latin typeface="Aptos Display" panose="020B0004020202020204" pitchFamily="34" charset="0"/>
              </a:rPr>
              <a:t>(</a:t>
            </a:r>
            <a:r>
              <a:rPr lang="ru-KZ" sz="800" b="1" dirty="0" err="1">
                <a:latin typeface="Aptos Display" panose="020B0004020202020204" pitchFamily="34" charset="0"/>
              </a:rPr>
              <a:t>command</a:t>
            </a:r>
            <a:r>
              <a:rPr lang="ru-KZ" sz="800" b="1" dirty="0">
                <a:latin typeface="Aptos Display" panose="020B0004020202020204" pitchFamily="34" charset="0"/>
              </a:rPr>
              <a:t>):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ser.write</a:t>
            </a:r>
            <a:r>
              <a:rPr lang="ru-KZ" sz="800" b="1" dirty="0">
                <a:latin typeface="Aptos Display" panose="020B0004020202020204" pitchFamily="34" charset="0"/>
              </a:rPr>
              <a:t>(</a:t>
            </a:r>
            <a:r>
              <a:rPr lang="ru-KZ" sz="800" b="1" dirty="0" err="1">
                <a:latin typeface="Aptos Display" panose="020B0004020202020204" pitchFamily="34" charset="0"/>
              </a:rPr>
              <a:t>command.encode</a:t>
            </a:r>
            <a:r>
              <a:rPr lang="ru-KZ" sz="800" b="1" dirty="0">
                <a:latin typeface="Aptos Display" panose="020B0004020202020204" pitchFamily="34" charset="0"/>
              </a:rPr>
              <a:t>())</a:t>
            </a:r>
          </a:p>
          <a:p>
            <a:endParaRPr lang="ru-KZ" sz="800" b="1" dirty="0">
              <a:latin typeface="Aptos Display" panose="020B0004020202020204" pitchFamily="34" charset="0"/>
            </a:endParaRPr>
          </a:p>
          <a:p>
            <a:endParaRPr lang="ru-KZ" sz="800" b="1" dirty="0">
              <a:latin typeface="Aptos Display" panose="020B0004020202020204" pitchFamily="34" charset="0"/>
            </a:endParaRPr>
          </a:p>
          <a:p>
            <a:r>
              <a:rPr lang="ru-KZ" sz="800" b="1" dirty="0" err="1">
                <a:latin typeface="Aptos Display" panose="020B0004020202020204" pitchFamily="34" charset="0"/>
              </a:rPr>
              <a:t>def</a:t>
            </a:r>
            <a:r>
              <a:rPr lang="ru-KZ" sz="800" b="1" dirty="0">
                <a:latin typeface="Aptos Display" panose="020B0004020202020204" pitchFamily="34" charset="0"/>
              </a:rPr>
              <a:t> </a:t>
            </a:r>
            <a:r>
              <a:rPr lang="ru-KZ" sz="800" b="1" dirty="0" err="1">
                <a:latin typeface="Aptos Display" panose="020B0004020202020204" pitchFamily="34" charset="0"/>
              </a:rPr>
              <a:t>speak</a:t>
            </a:r>
            <a:r>
              <a:rPr lang="ru-KZ" sz="800" b="1" dirty="0">
                <a:latin typeface="Aptos Display" panose="020B0004020202020204" pitchFamily="34" charset="0"/>
              </a:rPr>
              <a:t>(</a:t>
            </a:r>
            <a:r>
              <a:rPr lang="ru-KZ" sz="800" b="1" dirty="0" err="1">
                <a:latin typeface="Aptos Display" panose="020B0004020202020204" pitchFamily="34" charset="0"/>
              </a:rPr>
              <a:t>text</a:t>
            </a:r>
            <a:r>
              <a:rPr lang="ru-KZ" sz="800" b="1" dirty="0">
                <a:latin typeface="Aptos Display" panose="020B0004020202020204" pitchFamily="34" charset="0"/>
              </a:rPr>
              <a:t>):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engine</a:t>
            </a:r>
            <a:r>
              <a:rPr lang="ru-KZ" sz="800" b="1" dirty="0">
                <a:latin typeface="Aptos Display" panose="020B0004020202020204" pitchFamily="34" charset="0"/>
              </a:rPr>
              <a:t> = pyttsx3.init()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engine.setProperty</a:t>
            </a:r>
            <a:r>
              <a:rPr lang="ru-KZ" sz="800" b="1" dirty="0">
                <a:latin typeface="Aptos Display" panose="020B0004020202020204" pitchFamily="34" charset="0"/>
              </a:rPr>
              <a:t>('</a:t>
            </a:r>
            <a:r>
              <a:rPr lang="ru-KZ" sz="800" b="1" dirty="0" err="1">
                <a:latin typeface="Aptos Display" panose="020B0004020202020204" pitchFamily="34" charset="0"/>
              </a:rPr>
              <a:t>rate</a:t>
            </a:r>
            <a:r>
              <a:rPr lang="ru-KZ" sz="800" b="1" dirty="0">
                <a:latin typeface="Aptos Display" panose="020B0004020202020204" pitchFamily="34" charset="0"/>
              </a:rPr>
              <a:t>', 150)  # Установите желаемую скорость произношения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engine.say</a:t>
            </a:r>
            <a:r>
              <a:rPr lang="ru-KZ" sz="800" b="1" dirty="0">
                <a:latin typeface="Aptos Display" panose="020B0004020202020204" pitchFamily="34" charset="0"/>
              </a:rPr>
              <a:t>(</a:t>
            </a:r>
            <a:r>
              <a:rPr lang="ru-KZ" sz="800" b="1" dirty="0" err="1">
                <a:latin typeface="Aptos Display" panose="020B0004020202020204" pitchFamily="34" charset="0"/>
              </a:rPr>
              <a:t>text</a:t>
            </a:r>
            <a:r>
              <a:rPr lang="ru-KZ" sz="800" b="1" dirty="0">
                <a:latin typeface="Aptos Display" panose="020B0004020202020204" pitchFamily="34" charset="0"/>
              </a:rPr>
              <a:t>)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engine.runAndWait</a:t>
            </a:r>
            <a:r>
              <a:rPr lang="ru-KZ" sz="800" b="1" dirty="0">
                <a:latin typeface="Aptos Display" panose="020B0004020202020204" pitchFamily="34" charset="0"/>
              </a:rPr>
              <a:t>()</a:t>
            </a:r>
          </a:p>
          <a:p>
            <a:endParaRPr lang="ru-KZ" sz="800" b="1" dirty="0">
              <a:latin typeface="Aptos Display" panose="020B0004020202020204" pitchFamily="34" charset="0"/>
            </a:endParaRPr>
          </a:p>
          <a:p>
            <a:endParaRPr lang="ru-KZ" sz="800" b="1" dirty="0">
              <a:latin typeface="Aptos Display" panose="020B0004020202020204" pitchFamily="34" charset="0"/>
            </a:endParaRPr>
          </a:p>
          <a:p>
            <a:r>
              <a:rPr lang="ru-KZ" sz="800" b="1" dirty="0" err="1">
                <a:latin typeface="Aptos Display" panose="020B0004020202020204" pitchFamily="34" charset="0"/>
              </a:rPr>
              <a:t>def</a:t>
            </a:r>
            <a:r>
              <a:rPr lang="ru-KZ" sz="800" b="1" dirty="0">
                <a:latin typeface="Aptos Display" panose="020B0004020202020204" pitchFamily="34" charset="0"/>
              </a:rPr>
              <a:t> </a:t>
            </a:r>
            <a:r>
              <a:rPr lang="ru-KZ" sz="800" b="1" dirty="0" err="1">
                <a:latin typeface="Aptos Display" panose="020B0004020202020204" pitchFamily="34" charset="0"/>
              </a:rPr>
              <a:t>play_video</a:t>
            </a:r>
            <a:r>
              <a:rPr lang="ru-KZ" sz="800" b="1" dirty="0">
                <a:latin typeface="Aptos Display" panose="020B0004020202020204" pitchFamily="34" charset="0"/>
              </a:rPr>
              <a:t>(</a:t>
            </a:r>
            <a:r>
              <a:rPr lang="ru-KZ" sz="800" b="1" dirty="0" err="1">
                <a:latin typeface="Aptos Display" panose="020B0004020202020204" pitchFamily="34" charset="0"/>
              </a:rPr>
              <a:t>file_path</a:t>
            </a:r>
            <a:r>
              <a:rPr lang="ru-KZ" sz="800" b="1" dirty="0">
                <a:latin typeface="Aptos Display" panose="020B0004020202020204" pitchFamily="34" charset="0"/>
              </a:rPr>
              <a:t>):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video</a:t>
            </a:r>
            <a:r>
              <a:rPr lang="ru-KZ" sz="800" b="1" dirty="0">
                <a:latin typeface="Aptos Display" panose="020B0004020202020204" pitchFamily="34" charset="0"/>
              </a:rPr>
              <a:t> = </a:t>
            </a:r>
            <a:r>
              <a:rPr lang="ru-KZ" sz="800" b="1" dirty="0" err="1">
                <a:latin typeface="Aptos Display" panose="020B0004020202020204" pitchFamily="34" charset="0"/>
              </a:rPr>
              <a:t>VideoFileClip</a:t>
            </a:r>
            <a:r>
              <a:rPr lang="ru-KZ" sz="800" b="1" dirty="0">
                <a:latin typeface="Aptos Display" panose="020B0004020202020204" pitchFamily="34" charset="0"/>
              </a:rPr>
              <a:t>(</a:t>
            </a:r>
            <a:r>
              <a:rPr lang="ru-KZ" sz="800" b="1" dirty="0" err="1">
                <a:latin typeface="Aptos Display" panose="020B0004020202020204" pitchFamily="34" charset="0"/>
              </a:rPr>
              <a:t>file_path</a:t>
            </a:r>
            <a:r>
              <a:rPr lang="ru-KZ" sz="800" b="1" dirty="0">
                <a:latin typeface="Aptos Display" panose="020B0004020202020204" pitchFamily="34" charset="0"/>
              </a:rPr>
              <a:t>)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video.preview</a:t>
            </a:r>
            <a:r>
              <a:rPr lang="ru-KZ" sz="800" b="1" dirty="0">
                <a:latin typeface="Aptos Display" panose="020B0004020202020204" pitchFamily="34" charset="0"/>
              </a:rPr>
              <a:t>(</a:t>
            </a:r>
            <a:r>
              <a:rPr lang="ru-KZ" sz="800" b="1" dirty="0" err="1">
                <a:latin typeface="Aptos Display" panose="020B0004020202020204" pitchFamily="34" charset="0"/>
              </a:rPr>
              <a:t>fullscreen</a:t>
            </a:r>
            <a:r>
              <a:rPr lang="ru-KZ" sz="800" b="1" dirty="0">
                <a:latin typeface="Aptos Display" panose="020B0004020202020204" pitchFamily="34" charset="0"/>
              </a:rPr>
              <a:t>=True)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video.close</a:t>
            </a:r>
            <a:r>
              <a:rPr lang="ru-KZ" sz="800" b="1" dirty="0">
                <a:latin typeface="Aptos Display" panose="020B0004020202020204" pitchFamily="34" charset="0"/>
              </a:rPr>
              <a:t>()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screen.fill</a:t>
            </a:r>
            <a:r>
              <a:rPr lang="ru-KZ" sz="800" b="1" dirty="0">
                <a:latin typeface="Aptos Display" panose="020B0004020202020204" pitchFamily="34" charset="0"/>
              </a:rPr>
              <a:t>((0, 0, 0))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title_text</a:t>
            </a:r>
            <a:r>
              <a:rPr lang="ru-KZ" sz="800" b="1" dirty="0">
                <a:latin typeface="Aptos Display" panose="020B0004020202020204" pitchFamily="34" charset="0"/>
              </a:rPr>
              <a:t> = </a:t>
            </a:r>
            <a:r>
              <a:rPr lang="ru-KZ" sz="800" b="1" dirty="0" err="1">
                <a:latin typeface="Aptos Display" panose="020B0004020202020204" pitchFamily="34" charset="0"/>
              </a:rPr>
              <a:t>font.render</a:t>
            </a:r>
            <a:r>
              <a:rPr lang="ru-KZ" sz="800" b="1" dirty="0">
                <a:latin typeface="Aptos Display" panose="020B0004020202020204" pitchFamily="34" charset="0"/>
              </a:rPr>
              <a:t>("Голосовой ассистент", True, (255, 255, 255))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screen.blit</a:t>
            </a:r>
            <a:r>
              <a:rPr lang="ru-KZ" sz="800" b="1" dirty="0">
                <a:latin typeface="Aptos Display" panose="020B0004020202020204" pitchFamily="34" charset="0"/>
              </a:rPr>
              <a:t>(</a:t>
            </a:r>
            <a:r>
              <a:rPr lang="ru-KZ" sz="800" b="1" dirty="0" err="1">
                <a:latin typeface="Aptos Display" panose="020B0004020202020204" pitchFamily="34" charset="0"/>
              </a:rPr>
              <a:t>title_text</a:t>
            </a:r>
            <a:r>
              <a:rPr lang="ru-KZ" sz="800" b="1" dirty="0">
                <a:latin typeface="Aptos Display" panose="020B0004020202020204" pitchFamily="34" charset="0"/>
              </a:rPr>
              <a:t>, ((</a:t>
            </a:r>
            <a:r>
              <a:rPr lang="ru-KZ" sz="800" b="1" dirty="0" err="1">
                <a:latin typeface="Aptos Display" panose="020B0004020202020204" pitchFamily="34" charset="0"/>
              </a:rPr>
              <a:t>pygame.display.Info</a:t>
            </a:r>
            <a:r>
              <a:rPr lang="ru-KZ" sz="800" b="1" dirty="0">
                <a:latin typeface="Aptos Display" panose="020B0004020202020204" pitchFamily="34" charset="0"/>
              </a:rPr>
              <a:t>().</a:t>
            </a:r>
            <a:r>
              <a:rPr lang="ru-KZ" sz="800" b="1" dirty="0" err="1">
                <a:latin typeface="Aptos Display" panose="020B0004020202020204" pitchFamily="34" charset="0"/>
              </a:rPr>
              <a:t>current_w</a:t>
            </a:r>
            <a:r>
              <a:rPr lang="ru-KZ" sz="800" b="1" dirty="0">
                <a:latin typeface="Aptos Display" panose="020B0004020202020204" pitchFamily="34" charset="0"/>
              </a:rPr>
              <a:t> - </a:t>
            </a:r>
            <a:r>
              <a:rPr lang="ru-KZ" sz="800" b="1" dirty="0" err="1">
                <a:latin typeface="Aptos Display" panose="020B0004020202020204" pitchFamily="34" charset="0"/>
              </a:rPr>
              <a:t>title_text.get_width</a:t>
            </a:r>
            <a:r>
              <a:rPr lang="ru-KZ" sz="800" b="1" dirty="0">
                <a:latin typeface="Aptos Display" panose="020B0004020202020204" pitchFamily="34" charset="0"/>
              </a:rPr>
              <a:t>()) // 2, 50))</a:t>
            </a:r>
          </a:p>
          <a:p>
            <a:r>
              <a:rPr lang="ru-KZ" sz="800" b="1" dirty="0">
                <a:latin typeface="Aptos Display" panose="020B0004020202020204" pitchFamily="34" charset="0"/>
              </a:rPr>
              <a:t>    </a:t>
            </a:r>
            <a:r>
              <a:rPr lang="ru-KZ" sz="800" b="1" dirty="0" err="1">
                <a:latin typeface="Aptos Display" panose="020B0004020202020204" pitchFamily="34" charset="0"/>
              </a:rPr>
              <a:t>pygame.display.update</a:t>
            </a:r>
            <a:r>
              <a:rPr lang="ru-KZ" sz="800" b="1" dirty="0">
                <a:latin typeface="Aptos Display" panose="020B0004020202020204" pitchFamily="34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472FE-FBEF-73BE-8DEB-83D2F00A7006}"/>
              </a:ext>
            </a:extLst>
          </p:cNvPr>
          <p:cNvSpPr txBox="1"/>
          <p:nvPr/>
        </p:nvSpPr>
        <p:spPr>
          <a:xfrm>
            <a:off x="8323807" y="1964353"/>
            <a:ext cx="609895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elif</a:t>
            </a:r>
            <a:r>
              <a:rPr lang="ru-KZ" sz="800" b="1" dirty="0">
                <a:latin typeface="Aptos Narrow" panose="020B0004020202020204" pitchFamily="34" charset="0"/>
              </a:rPr>
              <a:t> 'снег' </a:t>
            </a:r>
            <a:r>
              <a:rPr lang="ru-KZ" sz="800" b="1" dirty="0" err="1">
                <a:latin typeface="Aptos Narrow" panose="020B0004020202020204" pitchFamily="34" charset="0"/>
              </a:rPr>
              <a:t>in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command</a:t>
            </a:r>
            <a:r>
              <a:rPr lang="ru-KZ" sz="800" b="1" dirty="0">
                <a:latin typeface="Aptos Narrow" panose="020B0004020202020204" pitchFamily="34" charset="0"/>
              </a:rPr>
              <a:t>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assistant_response</a:t>
            </a:r>
            <a:r>
              <a:rPr lang="ru-KZ" sz="800" b="1" dirty="0">
                <a:latin typeface="Aptos Narrow" panose="020B0004020202020204" pitchFamily="34" charset="0"/>
              </a:rPr>
              <a:t> = "Ассистент: демонстрирую снег на видео"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speak</a:t>
            </a:r>
            <a:r>
              <a:rPr lang="ru-KZ" sz="800" b="1" dirty="0">
                <a:latin typeface="Aptos Narrow" panose="020B0004020202020204" pitchFamily="34" charset="0"/>
              </a:rPr>
              <a:t>("хорошо, демонстрирую снег на видео")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send_to_arduino</a:t>
            </a:r>
            <a:r>
              <a:rPr lang="ru-KZ" sz="800" b="1" dirty="0">
                <a:latin typeface="Aptos Narrow" panose="020B0004020202020204" pitchFamily="34" charset="0"/>
              </a:rPr>
              <a:t>("</a:t>
            </a:r>
            <a:r>
              <a:rPr lang="ru-KZ" sz="800" b="1" dirty="0" err="1">
                <a:latin typeface="Aptos Narrow" panose="020B0004020202020204" pitchFamily="34" charset="0"/>
              </a:rPr>
              <a:t>sneg</a:t>
            </a:r>
            <a:r>
              <a:rPr lang="ru-KZ" sz="800" b="1" dirty="0">
                <a:latin typeface="Aptos Narrow" panose="020B0004020202020204" pitchFamily="34" charset="0"/>
              </a:rPr>
              <a:t>")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play_video</a:t>
            </a:r>
            <a:r>
              <a:rPr lang="ru-KZ" sz="800" b="1" dirty="0">
                <a:latin typeface="Aptos Narrow" panose="020B0004020202020204" pitchFamily="34" charset="0"/>
              </a:rPr>
              <a:t>('sneg.mp4')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elif</a:t>
            </a:r>
            <a:r>
              <a:rPr lang="ru-KZ" sz="800" b="1" dirty="0">
                <a:latin typeface="Aptos Narrow" panose="020B0004020202020204" pitchFamily="34" charset="0"/>
              </a:rPr>
              <a:t> 'море' </a:t>
            </a:r>
            <a:r>
              <a:rPr lang="ru-KZ" sz="800" b="1" dirty="0" err="1">
                <a:latin typeface="Aptos Narrow" panose="020B0004020202020204" pitchFamily="34" charset="0"/>
              </a:rPr>
              <a:t>in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command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or</a:t>
            </a:r>
            <a:r>
              <a:rPr lang="ru-KZ" sz="800" b="1" dirty="0">
                <a:latin typeface="Aptos Narrow" panose="020B0004020202020204" pitchFamily="34" charset="0"/>
              </a:rPr>
              <a:t> 'океан' </a:t>
            </a:r>
            <a:r>
              <a:rPr lang="ru-KZ" sz="800" b="1" dirty="0" err="1">
                <a:latin typeface="Aptos Narrow" panose="020B0004020202020204" pitchFamily="34" charset="0"/>
              </a:rPr>
              <a:t>in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command</a:t>
            </a:r>
            <a:r>
              <a:rPr lang="ru-KZ" sz="800" b="1" dirty="0">
                <a:latin typeface="Aptos Narrow" panose="020B0004020202020204" pitchFamily="34" charset="0"/>
              </a:rPr>
              <a:t>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assistant_response</a:t>
            </a:r>
            <a:r>
              <a:rPr lang="ru-KZ" sz="800" b="1" dirty="0">
                <a:latin typeface="Aptos Narrow" panose="020B0004020202020204" pitchFamily="34" charset="0"/>
              </a:rPr>
              <a:t> = "Ассистент: покажу вам океан на видео"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speak</a:t>
            </a:r>
            <a:r>
              <a:rPr lang="ru-KZ" sz="800" b="1" dirty="0">
                <a:latin typeface="Aptos Narrow" panose="020B0004020202020204" pitchFamily="34" charset="0"/>
              </a:rPr>
              <a:t>("хорошо, покажу вам океан на видео")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send_to_arduino</a:t>
            </a:r>
            <a:r>
              <a:rPr lang="ru-KZ" sz="800" b="1" dirty="0">
                <a:latin typeface="Aptos Narrow" panose="020B0004020202020204" pitchFamily="34" charset="0"/>
              </a:rPr>
              <a:t>("</a:t>
            </a:r>
            <a:r>
              <a:rPr lang="ru-KZ" sz="800" b="1" dirty="0" err="1">
                <a:latin typeface="Aptos Narrow" panose="020B0004020202020204" pitchFamily="34" charset="0"/>
              </a:rPr>
              <a:t>more</a:t>
            </a:r>
            <a:r>
              <a:rPr lang="ru-KZ" sz="800" b="1" dirty="0">
                <a:latin typeface="Aptos Narrow" panose="020B0004020202020204" pitchFamily="34" charset="0"/>
              </a:rPr>
              <a:t>")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play_video</a:t>
            </a:r>
            <a:r>
              <a:rPr lang="ru-KZ" sz="800" b="1" dirty="0">
                <a:latin typeface="Aptos Narrow" panose="020B0004020202020204" pitchFamily="34" charset="0"/>
              </a:rPr>
              <a:t>('ocean.mp4')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elif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command</a:t>
            </a:r>
            <a:r>
              <a:rPr lang="ru-KZ" sz="800" b="1" dirty="0">
                <a:latin typeface="Aptos Narrow" panose="020B0004020202020204" pitchFamily="34" charset="0"/>
              </a:rPr>
              <a:t> </a:t>
            </a:r>
            <a:r>
              <a:rPr lang="ru-KZ" sz="800" b="1" dirty="0" err="1">
                <a:latin typeface="Aptos Narrow" panose="020B0004020202020204" pitchFamily="34" charset="0"/>
              </a:rPr>
              <a:t>in</a:t>
            </a:r>
            <a:r>
              <a:rPr lang="ru-KZ" sz="800" b="1" dirty="0">
                <a:latin typeface="Aptos Narrow" panose="020B0004020202020204" pitchFamily="34" charset="0"/>
              </a:rPr>
              <a:t> ["пока", "до свидания", "завершить сеанс"]: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assistant_response</a:t>
            </a:r>
            <a:r>
              <a:rPr lang="ru-KZ" sz="800" b="1" dirty="0">
                <a:latin typeface="Aptos Narrow" panose="020B0004020202020204" pitchFamily="34" charset="0"/>
              </a:rPr>
              <a:t> = "Ассистент: до свидания, завершаю сеанс"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speak</a:t>
            </a:r>
            <a:r>
              <a:rPr lang="ru-KZ" sz="800" b="1" dirty="0">
                <a:latin typeface="Aptos Narrow" panose="020B0004020202020204" pitchFamily="34" charset="0"/>
              </a:rPr>
              <a:t>("до свидания, завершаю сеанс")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pygame.quit</a:t>
            </a:r>
            <a:r>
              <a:rPr lang="ru-KZ" sz="800" b="1" dirty="0">
                <a:latin typeface="Aptos Narrow" panose="020B0004020202020204" pitchFamily="34" charset="0"/>
              </a:rPr>
              <a:t>()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sys.exit</a:t>
            </a:r>
            <a:r>
              <a:rPr lang="ru-KZ" sz="800" b="1" dirty="0">
                <a:latin typeface="Aptos Narrow" panose="020B0004020202020204" pitchFamily="34" charset="0"/>
              </a:rPr>
              <a:t>()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else</a:t>
            </a:r>
            <a:r>
              <a:rPr lang="ru-KZ" sz="800" b="1" dirty="0">
                <a:latin typeface="Aptos Narrow" panose="020B0004020202020204" pitchFamily="34" charset="0"/>
              </a:rPr>
              <a:t>: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assistant_response</a:t>
            </a:r>
            <a:r>
              <a:rPr lang="ru-KZ" sz="800" b="1" dirty="0">
                <a:latin typeface="Aptos Narrow" panose="020B0004020202020204" pitchFamily="34" charset="0"/>
              </a:rPr>
              <a:t> = "Ассистент: неизвестная команда"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# Вывод ответа ассистента на экран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assistant_response_surf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font.render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assistant_response</a:t>
            </a:r>
            <a:r>
              <a:rPr lang="ru-KZ" sz="800" b="1" dirty="0">
                <a:latin typeface="Aptos Narrow" panose="020B0004020202020204" pitchFamily="34" charset="0"/>
              </a:rPr>
              <a:t>, True, (255, 255, 255))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screen.blit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assistant_response_surf</a:t>
            </a:r>
            <a:r>
              <a:rPr lang="ru-KZ" sz="800" b="1" dirty="0">
                <a:latin typeface="Aptos Narrow" panose="020B0004020202020204" pitchFamily="34" charset="0"/>
              </a:rPr>
              <a:t>, (10, 70))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                </a:t>
            </a:r>
            <a:r>
              <a:rPr lang="ru-KZ" sz="800" b="1" dirty="0" err="1">
                <a:latin typeface="Aptos Narrow" panose="020B0004020202020204" pitchFamily="34" charset="0"/>
              </a:rPr>
              <a:t>recognized_text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command</a:t>
            </a:r>
            <a:endParaRPr lang="ru-KZ" sz="800" b="1" dirty="0">
              <a:latin typeface="Aptos Narrow" panose="020B0004020202020204" pitchFamily="34" charset="0"/>
            </a:endParaRP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        # Обновление экрана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</a:t>
            </a:r>
            <a:r>
              <a:rPr lang="ru-KZ" sz="800" b="1" dirty="0" err="1">
                <a:latin typeface="Aptos Narrow" panose="020B0004020202020204" pitchFamily="34" charset="0"/>
              </a:rPr>
              <a:t>pygame.display.update</a:t>
            </a:r>
            <a:r>
              <a:rPr lang="ru-KZ" sz="800" b="1" dirty="0">
                <a:latin typeface="Aptos Narrow" panose="020B0004020202020204" pitchFamily="34" charset="0"/>
              </a:rPr>
              <a:t>()</a:t>
            </a:r>
          </a:p>
          <a:p>
            <a:r>
              <a:rPr lang="ru-KZ" sz="800" b="1" dirty="0">
                <a:latin typeface="Aptos Narrow" panose="020B0004020202020204" pitchFamily="34" charset="0"/>
              </a:rPr>
              <a:t>        </a:t>
            </a:r>
            <a:r>
              <a:rPr lang="ru-KZ" sz="800" b="1" dirty="0" err="1">
                <a:latin typeface="Aptos Narrow" panose="020B0004020202020204" pitchFamily="34" charset="0"/>
              </a:rPr>
              <a:t>clock.tick</a:t>
            </a:r>
            <a:r>
              <a:rPr lang="ru-KZ" sz="800" b="1" dirty="0">
                <a:latin typeface="Aptos Narrow" panose="020B0004020202020204" pitchFamily="34" charset="0"/>
              </a:rPr>
              <a:t>(30)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>
                <a:latin typeface="Aptos Narrow" panose="020B0004020202020204" pitchFamily="34" charset="0"/>
              </a:rPr>
              <a:t># Отображение стартового экрана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screen.fill</a:t>
            </a:r>
            <a:r>
              <a:rPr lang="ru-KZ" sz="800" b="1" dirty="0">
                <a:latin typeface="Aptos Narrow" panose="020B0004020202020204" pitchFamily="34" charset="0"/>
              </a:rPr>
              <a:t>((0, 0, 0))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title_text</a:t>
            </a:r>
            <a:r>
              <a:rPr lang="ru-KZ" sz="800" b="1" dirty="0">
                <a:latin typeface="Aptos Narrow" panose="020B0004020202020204" pitchFamily="34" charset="0"/>
              </a:rPr>
              <a:t> = </a:t>
            </a:r>
            <a:r>
              <a:rPr lang="ru-KZ" sz="800" b="1" dirty="0" err="1">
                <a:latin typeface="Aptos Narrow" panose="020B0004020202020204" pitchFamily="34" charset="0"/>
              </a:rPr>
              <a:t>font.render</a:t>
            </a:r>
            <a:r>
              <a:rPr lang="ru-KZ" sz="800" b="1" dirty="0">
                <a:latin typeface="Aptos Narrow" panose="020B0004020202020204" pitchFamily="34" charset="0"/>
              </a:rPr>
              <a:t>("Голосовой ассистент", True, (255, 255, 255))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screen.blit</a:t>
            </a:r>
            <a:r>
              <a:rPr lang="ru-KZ" sz="800" b="1" dirty="0">
                <a:latin typeface="Aptos Narrow" panose="020B0004020202020204" pitchFamily="34" charset="0"/>
              </a:rPr>
              <a:t>(</a:t>
            </a:r>
            <a:r>
              <a:rPr lang="ru-KZ" sz="800" b="1" dirty="0" err="1">
                <a:latin typeface="Aptos Narrow" panose="020B0004020202020204" pitchFamily="34" charset="0"/>
              </a:rPr>
              <a:t>title_text</a:t>
            </a:r>
            <a:r>
              <a:rPr lang="ru-KZ" sz="800" b="1" dirty="0">
                <a:latin typeface="Aptos Narrow" panose="020B0004020202020204" pitchFamily="34" charset="0"/>
              </a:rPr>
              <a:t>, ((</a:t>
            </a:r>
            <a:r>
              <a:rPr lang="ru-KZ" sz="800" b="1" dirty="0" err="1">
                <a:latin typeface="Aptos Narrow" panose="020B0004020202020204" pitchFamily="34" charset="0"/>
              </a:rPr>
              <a:t>pygame.display.Info</a:t>
            </a:r>
            <a:r>
              <a:rPr lang="ru-KZ" sz="800" b="1" dirty="0">
                <a:latin typeface="Aptos Narrow" panose="020B0004020202020204" pitchFamily="34" charset="0"/>
              </a:rPr>
              <a:t>().</a:t>
            </a:r>
            <a:r>
              <a:rPr lang="ru-KZ" sz="800" b="1" dirty="0" err="1">
                <a:latin typeface="Aptos Narrow" panose="020B0004020202020204" pitchFamily="34" charset="0"/>
              </a:rPr>
              <a:t>current_w</a:t>
            </a:r>
            <a:r>
              <a:rPr lang="ru-KZ" sz="800" b="1" dirty="0">
                <a:latin typeface="Aptos Narrow" panose="020B0004020202020204" pitchFamily="34" charset="0"/>
              </a:rPr>
              <a:t> - </a:t>
            </a:r>
            <a:r>
              <a:rPr lang="ru-KZ" sz="800" b="1" dirty="0" err="1">
                <a:latin typeface="Aptos Narrow" panose="020B0004020202020204" pitchFamily="34" charset="0"/>
              </a:rPr>
              <a:t>title_text.get_width</a:t>
            </a:r>
            <a:r>
              <a:rPr lang="ru-KZ" sz="800" b="1" dirty="0">
                <a:latin typeface="Aptos Narrow" panose="020B0004020202020204" pitchFamily="34" charset="0"/>
              </a:rPr>
              <a:t>()) // 2, 50))</a:t>
            </a:r>
          </a:p>
          <a:p>
            <a:r>
              <a:rPr lang="ru-KZ" sz="800" b="1" dirty="0" err="1">
                <a:latin typeface="Aptos Narrow" panose="020B0004020202020204" pitchFamily="34" charset="0"/>
              </a:rPr>
              <a:t>pygame.display.update</a:t>
            </a:r>
            <a:r>
              <a:rPr lang="ru-KZ" sz="800" b="1" dirty="0">
                <a:latin typeface="Aptos Narrow" panose="020B0004020202020204" pitchFamily="34" charset="0"/>
              </a:rPr>
              <a:t>()</a:t>
            </a:r>
          </a:p>
          <a:p>
            <a:endParaRPr lang="ru-KZ" sz="800" b="1" dirty="0">
              <a:latin typeface="Aptos Narrow" panose="020B0004020202020204" pitchFamily="34" charset="0"/>
            </a:endParaRPr>
          </a:p>
          <a:p>
            <a:r>
              <a:rPr lang="ru-KZ" sz="800" b="1" dirty="0" err="1">
                <a:latin typeface="Aptos Narrow" panose="020B0004020202020204" pitchFamily="34" charset="0"/>
              </a:rPr>
              <a:t>listen</a:t>
            </a:r>
            <a:r>
              <a:rPr lang="ru-KZ" sz="800" b="1" dirty="0">
                <a:latin typeface="Aptos Narrow" panose="020B0004020202020204" pitchFamily="34" charset="0"/>
              </a:rPr>
              <a:t>()</a:t>
            </a:r>
            <a:endParaRPr lang="ru-KZ" sz="800" b="1" dirty="0"/>
          </a:p>
        </p:txBody>
      </p:sp>
    </p:spTree>
    <p:extLst>
      <p:ext uri="{BB962C8B-B14F-4D97-AF65-F5344CB8AC3E}">
        <p14:creationId xmlns:p14="http://schemas.microsoft.com/office/powerpoint/2010/main" val="296863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720F3-408E-0D60-9D8F-FFA4D294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87" y="238958"/>
            <a:ext cx="10571998" cy="970450"/>
          </a:xfrm>
        </p:spPr>
        <p:txBody>
          <a:bodyPr/>
          <a:lstStyle/>
          <a:p>
            <a:r>
              <a:rPr lang="ru-RU" dirty="0"/>
              <a:t>Код для распознавание лица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5F417C-AE8C-CF22-FAFF-7521F67DD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09" y="1635811"/>
            <a:ext cx="13767303" cy="2825886"/>
          </a:xfrm>
        </p:spPr>
        <p:txBody>
          <a:bodyPr>
            <a:normAutofit/>
          </a:bodyPr>
          <a:lstStyle/>
          <a:p>
            <a:r>
              <a:rPr lang="ru-RU" sz="1600" b="1" dirty="0"/>
              <a:t>Так как программа очень большая и состоит из больших модулей, оставлю ссылку на </a:t>
            </a:r>
            <a:r>
              <a:rPr lang="en-US" sz="1600" b="1" dirty="0"/>
              <a:t>GitHub</a:t>
            </a:r>
            <a:r>
              <a:rPr lang="ru-RU" sz="1600" b="1" dirty="0"/>
              <a:t>.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https://github.com/TimurZhe/RoboCup2024SteamVictory</a:t>
            </a:r>
          </a:p>
          <a:p>
            <a:endParaRPr lang="en-US" sz="1600" b="1" dirty="0"/>
          </a:p>
          <a:p>
            <a:endParaRPr lang="ru-KZ" sz="16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B780C2-8FDF-BFDC-D02E-799F64C05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59" y="0"/>
            <a:ext cx="3502044" cy="19699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E37B48-1D16-E5A9-6B77-58C5726C6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" y="3307873"/>
            <a:ext cx="6308494" cy="354852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8347A1-B13C-3A47-FB7A-E5BD042F2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91" y="3410075"/>
            <a:ext cx="5945109" cy="33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26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Цитаты</Template>
  <TotalTime>178</TotalTime>
  <Words>2042</Words>
  <Application>Microsoft Office PowerPoint</Application>
  <PresentationFormat>Широкоэкранный</PresentationFormat>
  <Paragraphs>198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Aptos Display</vt:lpstr>
      <vt:lpstr>Aptos Narrow</vt:lpstr>
      <vt:lpstr>Arial</vt:lpstr>
      <vt:lpstr>Artifakt Element Heavy</vt:lpstr>
      <vt:lpstr>Century Gothic</vt:lpstr>
      <vt:lpstr>Söhne</vt:lpstr>
      <vt:lpstr>Wingdings 2</vt:lpstr>
      <vt:lpstr>Цитаты</vt:lpstr>
      <vt:lpstr>STEAM VICTORY</vt:lpstr>
      <vt:lpstr>Сценарий:</vt:lpstr>
      <vt:lpstr>Продолжение сценария:</vt:lpstr>
      <vt:lpstr>Роли участников:</vt:lpstr>
      <vt:lpstr>Роботы:</vt:lpstr>
      <vt:lpstr>Материалы и изготовления.</vt:lpstr>
      <vt:lpstr>Электроника и контролеры </vt:lpstr>
      <vt:lpstr>Коды для распознавание речи</vt:lpstr>
      <vt:lpstr>Код для распознавание лица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 VICTORY</dc:title>
  <dc:creator>Джахангир Aушакманов</dc:creator>
  <cp:lastModifiedBy>Джахангир Aушакманов</cp:lastModifiedBy>
  <cp:revision>1</cp:revision>
  <dcterms:created xsi:type="dcterms:W3CDTF">2024-05-07T16:04:08Z</dcterms:created>
  <dcterms:modified xsi:type="dcterms:W3CDTF">2024-05-07T19:03:01Z</dcterms:modified>
</cp:coreProperties>
</file>